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22"/>
  </p:notesMasterIdLst>
  <p:handoutMasterIdLst>
    <p:handoutMasterId r:id="rId23"/>
  </p:handoutMasterIdLst>
  <p:sldIdLst>
    <p:sldId id="324" r:id="rId5"/>
    <p:sldId id="327" r:id="rId6"/>
    <p:sldId id="328" r:id="rId7"/>
    <p:sldId id="329" r:id="rId8"/>
    <p:sldId id="330" r:id="rId9"/>
    <p:sldId id="331" r:id="rId10"/>
    <p:sldId id="342" r:id="rId11"/>
    <p:sldId id="332" r:id="rId12"/>
    <p:sldId id="333" r:id="rId13"/>
    <p:sldId id="334" r:id="rId14"/>
    <p:sldId id="335" r:id="rId15"/>
    <p:sldId id="336" r:id="rId16"/>
    <p:sldId id="337" r:id="rId17"/>
    <p:sldId id="338" r:id="rId18"/>
    <p:sldId id="339" r:id="rId19"/>
    <p:sldId id="340" r:id="rId20"/>
    <p:sldId id="341" r:id="rId2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74" userDrawn="1">
          <p15:clr>
            <a:srgbClr val="A4A3A4"/>
          </p15:clr>
        </p15:guide>
        <p15:guide id="2" pos="2254" userDrawn="1">
          <p15:clr>
            <a:srgbClr val="A4A3A4"/>
          </p15:clr>
        </p15:guide>
        <p15:guide id="3" orient="horz" pos="3024" userDrawn="1">
          <p15:clr>
            <a:srgbClr val="A4A3A4"/>
          </p15:clr>
        </p15:guide>
        <p15:guide id="4"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yle Mattie" initials="KM" lastIdx="1" clrIdx="0">
    <p:extLst/>
  </p:cmAuthor>
  <p:cmAuthor id="2" name="Kyle Mattie" initials="KM [2]" lastIdx="1" clrIdx="1">
    <p:extLst/>
  </p:cmAuthor>
  <p:cmAuthor id="3" name="Kyle Mattie" initials="KM [3]" lastIdx="1" clrIdx="2">
    <p:extLst/>
  </p:cmAuthor>
  <p:cmAuthor id="4" name="Kyle Mattie" initials="KM [4]" lastIdx="1" clrIdx="3">
    <p:extLst/>
  </p:cmAuthor>
  <p:cmAuthor id="5" name="Kyle Mattie" initials="KM [5]" lastIdx="1" clrIdx="4">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8C1"/>
    <a:srgbClr val="FFD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43" autoAdjust="0"/>
    <p:restoredTop sz="96187" autoAdjust="0"/>
  </p:normalViewPr>
  <p:slideViewPr>
    <p:cSldViewPr>
      <p:cViewPr varScale="1">
        <p:scale>
          <a:sx n="80" d="100"/>
          <a:sy n="80" d="100"/>
        </p:scale>
        <p:origin x="102" y="55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76" d="100"/>
          <a:sy n="76" d="100"/>
        </p:scale>
        <p:origin x="1980" y="108"/>
      </p:cViewPr>
      <p:guideLst>
        <p:guide orient="horz" pos="2974"/>
        <p:guide pos="2254"/>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8F7130-C7BF-CF49-9F50-54390E170071}" type="doc">
      <dgm:prSet loTypeId="urn:microsoft.com/office/officeart/2005/8/layout/pList1" loCatId="process" qsTypeId="urn:microsoft.com/office/officeart/2005/8/quickstyle/simple4" qsCatId="simple" csTypeId="urn:microsoft.com/office/officeart/2005/8/colors/colorful1" csCatId="colorful" phldr="1"/>
      <dgm:spPr/>
      <dgm:t>
        <a:bodyPr/>
        <a:lstStyle/>
        <a:p>
          <a:endParaRPr lang="en-US"/>
        </a:p>
      </dgm:t>
    </dgm:pt>
    <dgm:pt modelId="{F8466B69-D755-0E4E-86C7-FE0F758D5CBD}">
      <dgm:prSet/>
      <dgm:spPr>
        <a:solidFill>
          <a:schemeClr val="accent3"/>
        </a:solidFill>
        <a:ln>
          <a:solidFill>
            <a:schemeClr val="accent3"/>
          </a:solidFill>
        </a:ln>
      </dgm:spPr>
      <dgm:t>
        <a:bodyPr/>
        <a:lstStyle/>
        <a:p>
          <a:pPr rtl="0"/>
          <a:r>
            <a:rPr lang="en-US" dirty="0" smtClean="0"/>
            <a:t>The small moments that shape us</a:t>
          </a:r>
          <a:endParaRPr lang="en-US" dirty="0"/>
        </a:p>
      </dgm:t>
    </dgm:pt>
    <dgm:pt modelId="{3F6EC235-DE69-3144-A3B2-68086F795901}" type="parTrans" cxnId="{4CBA69BE-EA2E-EC4C-B0DF-DE0F58FF1A6D}">
      <dgm:prSet/>
      <dgm:spPr/>
      <dgm:t>
        <a:bodyPr/>
        <a:lstStyle/>
        <a:p>
          <a:endParaRPr lang="en-US"/>
        </a:p>
      </dgm:t>
    </dgm:pt>
    <dgm:pt modelId="{F149598A-0EB3-394C-A150-DF8377F51878}" type="sibTrans" cxnId="{4CBA69BE-EA2E-EC4C-B0DF-DE0F58FF1A6D}">
      <dgm:prSet/>
      <dgm:spPr>
        <a:solidFill>
          <a:schemeClr val="bg2"/>
        </a:solidFill>
      </dgm:spPr>
      <dgm:t>
        <a:bodyPr/>
        <a:lstStyle/>
        <a:p>
          <a:endParaRPr lang="en-US"/>
        </a:p>
      </dgm:t>
    </dgm:pt>
    <dgm:pt modelId="{82697A8A-5B9F-C445-9895-6453EBC2C2B5}">
      <dgm:prSet/>
      <dgm:spPr>
        <a:solidFill>
          <a:schemeClr val="accent3"/>
        </a:solidFill>
      </dgm:spPr>
      <dgm:t>
        <a:bodyPr/>
        <a:lstStyle/>
        <a:p>
          <a:pPr rtl="0"/>
          <a:r>
            <a:rPr lang="en-US" dirty="0" smtClean="0"/>
            <a:t>The people we meet</a:t>
          </a:r>
          <a:endParaRPr lang="en-US" dirty="0"/>
        </a:p>
      </dgm:t>
    </dgm:pt>
    <dgm:pt modelId="{27D1183D-5842-0642-9E3C-079886C8500F}" type="parTrans" cxnId="{63DF70CE-1BEB-CA4F-8204-B96B7BBA7F3C}">
      <dgm:prSet/>
      <dgm:spPr/>
      <dgm:t>
        <a:bodyPr/>
        <a:lstStyle/>
        <a:p>
          <a:endParaRPr lang="en-US"/>
        </a:p>
      </dgm:t>
    </dgm:pt>
    <dgm:pt modelId="{F0A44772-F33B-7146-AA7D-372A12A7ECB8}" type="sibTrans" cxnId="{63DF70CE-1BEB-CA4F-8204-B96B7BBA7F3C}">
      <dgm:prSet/>
      <dgm:spPr>
        <a:solidFill>
          <a:schemeClr val="bg2"/>
        </a:solidFill>
      </dgm:spPr>
      <dgm:t>
        <a:bodyPr/>
        <a:lstStyle/>
        <a:p>
          <a:endParaRPr lang="en-US"/>
        </a:p>
      </dgm:t>
    </dgm:pt>
    <dgm:pt modelId="{C55D2B7E-85A9-CD4B-B1DC-1F119820BE6D}">
      <dgm:prSet/>
      <dgm:spPr>
        <a:solidFill>
          <a:schemeClr val="accent3"/>
        </a:solidFill>
      </dgm:spPr>
      <dgm:t>
        <a:bodyPr/>
        <a:lstStyle/>
        <a:p>
          <a:pPr rtl="0"/>
          <a:r>
            <a:rPr lang="en-US" dirty="0" smtClean="0"/>
            <a:t>The places we visit</a:t>
          </a:r>
          <a:endParaRPr lang="en-US" dirty="0"/>
        </a:p>
      </dgm:t>
    </dgm:pt>
    <dgm:pt modelId="{BB977C3A-6F3D-7F41-86BD-382374D8B180}" type="parTrans" cxnId="{9E23E5ED-C839-1F4A-8F54-C7370BA600E2}">
      <dgm:prSet/>
      <dgm:spPr/>
      <dgm:t>
        <a:bodyPr/>
        <a:lstStyle/>
        <a:p>
          <a:endParaRPr lang="en-US"/>
        </a:p>
      </dgm:t>
    </dgm:pt>
    <dgm:pt modelId="{A95B7741-A27E-F94F-BB1D-762847102A61}" type="sibTrans" cxnId="{9E23E5ED-C839-1F4A-8F54-C7370BA600E2}">
      <dgm:prSet/>
      <dgm:spPr/>
      <dgm:t>
        <a:bodyPr/>
        <a:lstStyle/>
        <a:p>
          <a:endParaRPr lang="en-US"/>
        </a:p>
      </dgm:t>
    </dgm:pt>
    <dgm:pt modelId="{3089A94D-0C7A-5C47-BB08-1FA6571B0583}" type="pres">
      <dgm:prSet presAssocID="{FF8F7130-C7BF-CF49-9F50-54390E170071}" presName="Name0" presStyleCnt="0">
        <dgm:presLayoutVars>
          <dgm:dir/>
          <dgm:resizeHandles val="exact"/>
        </dgm:presLayoutVars>
      </dgm:prSet>
      <dgm:spPr/>
      <dgm:t>
        <a:bodyPr/>
        <a:lstStyle/>
        <a:p>
          <a:endParaRPr lang="en-US"/>
        </a:p>
      </dgm:t>
    </dgm:pt>
    <dgm:pt modelId="{C1F6B7C2-4523-2946-A489-D7266F44BA70}" type="pres">
      <dgm:prSet presAssocID="{F8466B69-D755-0E4E-86C7-FE0F758D5CBD}" presName="compNode" presStyleCnt="0"/>
      <dgm:spPr/>
      <dgm:t>
        <a:bodyPr/>
        <a:lstStyle/>
        <a:p>
          <a:endParaRPr lang="en-US"/>
        </a:p>
      </dgm:t>
    </dgm:pt>
    <dgm:pt modelId="{6721C06A-7D37-824A-868A-A0036A91C56E}" type="pres">
      <dgm:prSet presAssocID="{F8466B69-D755-0E4E-86C7-FE0F758D5CBD}" presName="pictRect" presStyleLbl="node1" presStyleIdx="0" presStyleCnt="3"/>
      <dgm:spPr>
        <a:blipFill rotWithShape="1">
          <a:blip xmlns:r="http://schemas.openxmlformats.org/officeDocument/2006/relationships" r:embed="rId1"/>
          <a:stretch>
            <a:fillRect/>
          </a:stretch>
        </a:blipFill>
      </dgm:spPr>
      <dgm:t>
        <a:bodyPr/>
        <a:lstStyle/>
        <a:p>
          <a:endParaRPr lang="en-US"/>
        </a:p>
      </dgm:t>
    </dgm:pt>
    <dgm:pt modelId="{CAD19C0D-B699-2C4A-84B4-9C3AE4A04F17}" type="pres">
      <dgm:prSet presAssocID="{F8466B69-D755-0E4E-86C7-FE0F758D5CBD}" presName="textRect" presStyleLbl="revTx" presStyleIdx="0" presStyleCnt="3">
        <dgm:presLayoutVars>
          <dgm:bulletEnabled val="1"/>
        </dgm:presLayoutVars>
      </dgm:prSet>
      <dgm:spPr/>
      <dgm:t>
        <a:bodyPr/>
        <a:lstStyle/>
        <a:p>
          <a:endParaRPr lang="en-US"/>
        </a:p>
      </dgm:t>
    </dgm:pt>
    <dgm:pt modelId="{D760D288-AD14-8141-BE16-A3AEFF41A60C}" type="pres">
      <dgm:prSet presAssocID="{F149598A-0EB3-394C-A150-DF8377F51878}" presName="sibTrans" presStyleLbl="sibTrans2D1" presStyleIdx="0" presStyleCnt="0"/>
      <dgm:spPr/>
      <dgm:t>
        <a:bodyPr/>
        <a:lstStyle/>
        <a:p>
          <a:endParaRPr lang="en-US"/>
        </a:p>
      </dgm:t>
    </dgm:pt>
    <dgm:pt modelId="{90C52CB7-4AAF-3544-94AB-2B93D3CACAD1}" type="pres">
      <dgm:prSet presAssocID="{82697A8A-5B9F-C445-9895-6453EBC2C2B5}" presName="compNode" presStyleCnt="0"/>
      <dgm:spPr/>
      <dgm:t>
        <a:bodyPr/>
        <a:lstStyle/>
        <a:p>
          <a:endParaRPr lang="en-US"/>
        </a:p>
      </dgm:t>
    </dgm:pt>
    <dgm:pt modelId="{C61780D2-4B1C-404C-BD1D-B1F81891BEEE}" type="pres">
      <dgm:prSet presAssocID="{82697A8A-5B9F-C445-9895-6453EBC2C2B5}" presName="pictRect" presStyleLbl="node1" presStyleIdx="1" presStyleCnt="3" custLinFactNeighborX="1179"/>
      <dgm:spPr>
        <a:blipFill rotWithShape="1">
          <a:blip xmlns:r="http://schemas.openxmlformats.org/officeDocument/2006/relationships" r:embed="rId2"/>
          <a:stretch>
            <a:fillRect/>
          </a:stretch>
        </a:blipFill>
      </dgm:spPr>
      <dgm:t>
        <a:bodyPr/>
        <a:lstStyle/>
        <a:p>
          <a:endParaRPr lang="en-US"/>
        </a:p>
      </dgm:t>
    </dgm:pt>
    <dgm:pt modelId="{E464F395-9548-E348-84B7-13D93C0DEF9F}" type="pres">
      <dgm:prSet presAssocID="{82697A8A-5B9F-C445-9895-6453EBC2C2B5}" presName="textRect" presStyleLbl="revTx" presStyleIdx="1" presStyleCnt="3">
        <dgm:presLayoutVars>
          <dgm:bulletEnabled val="1"/>
        </dgm:presLayoutVars>
      </dgm:prSet>
      <dgm:spPr/>
      <dgm:t>
        <a:bodyPr/>
        <a:lstStyle/>
        <a:p>
          <a:endParaRPr lang="en-US"/>
        </a:p>
      </dgm:t>
    </dgm:pt>
    <dgm:pt modelId="{4F137366-97A4-194E-BB97-8073BDC2D0C2}" type="pres">
      <dgm:prSet presAssocID="{F0A44772-F33B-7146-AA7D-372A12A7ECB8}" presName="sibTrans" presStyleLbl="sibTrans2D1" presStyleIdx="0" presStyleCnt="0"/>
      <dgm:spPr/>
      <dgm:t>
        <a:bodyPr/>
        <a:lstStyle/>
        <a:p>
          <a:endParaRPr lang="en-US"/>
        </a:p>
      </dgm:t>
    </dgm:pt>
    <dgm:pt modelId="{BDE4DDE7-44D1-C24E-93FA-CE944C44334A}" type="pres">
      <dgm:prSet presAssocID="{C55D2B7E-85A9-CD4B-B1DC-1F119820BE6D}" presName="compNode" presStyleCnt="0"/>
      <dgm:spPr/>
      <dgm:t>
        <a:bodyPr/>
        <a:lstStyle/>
        <a:p>
          <a:endParaRPr lang="en-US"/>
        </a:p>
      </dgm:t>
    </dgm:pt>
    <dgm:pt modelId="{27CA79C7-5CE9-E34C-8ECD-508DF4D7B3EE}" type="pres">
      <dgm:prSet presAssocID="{C55D2B7E-85A9-CD4B-B1DC-1F119820BE6D}" presName="pictRect" presStyleLbl="node1" presStyleIdx="2" presStyleCnt="3"/>
      <dgm:spPr>
        <a:blipFill rotWithShape="1">
          <a:blip xmlns:r="http://schemas.openxmlformats.org/officeDocument/2006/relationships" r:embed="rId3"/>
          <a:stretch>
            <a:fillRect/>
          </a:stretch>
        </a:blipFill>
      </dgm:spPr>
      <dgm:t>
        <a:bodyPr/>
        <a:lstStyle/>
        <a:p>
          <a:endParaRPr lang="en-US"/>
        </a:p>
      </dgm:t>
    </dgm:pt>
    <dgm:pt modelId="{C8E6BC9D-CB1A-DB4B-AFF0-4959F7726502}" type="pres">
      <dgm:prSet presAssocID="{C55D2B7E-85A9-CD4B-B1DC-1F119820BE6D}" presName="textRect" presStyleLbl="revTx" presStyleIdx="2" presStyleCnt="3">
        <dgm:presLayoutVars>
          <dgm:bulletEnabled val="1"/>
        </dgm:presLayoutVars>
      </dgm:prSet>
      <dgm:spPr/>
      <dgm:t>
        <a:bodyPr/>
        <a:lstStyle/>
        <a:p>
          <a:endParaRPr lang="en-US"/>
        </a:p>
      </dgm:t>
    </dgm:pt>
  </dgm:ptLst>
  <dgm:cxnLst>
    <dgm:cxn modelId="{AAD829EA-1727-DE4C-857C-D32227C044EB}" type="presOf" srcId="{F8466B69-D755-0E4E-86C7-FE0F758D5CBD}" destId="{CAD19C0D-B699-2C4A-84B4-9C3AE4A04F17}" srcOrd="0" destOrd="0" presId="urn:microsoft.com/office/officeart/2005/8/layout/pList1"/>
    <dgm:cxn modelId="{FA25A9E0-B94D-9F46-8F75-0BEF2E202CD7}" type="presOf" srcId="{82697A8A-5B9F-C445-9895-6453EBC2C2B5}" destId="{E464F395-9548-E348-84B7-13D93C0DEF9F}" srcOrd="0" destOrd="0" presId="urn:microsoft.com/office/officeart/2005/8/layout/pList1"/>
    <dgm:cxn modelId="{C64C4D4F-BF3F-4F40-90E3-BC6D499FE0AD}" type="presOf" srcId="{F0A44772-F33B-7146-AA7D-372A12A7ECB8}" destId="{4F137366-97A4-194E-BB97-8073BDC2D0C2}" srcOrd="0" destOrd="0" presId="urn:microsoft.com/office/officeart/2005/8/layout/pList1"/>
    <dgm:cxn modelId="{BDAE816C-F657-8046-BC3E-BE429D21D9B3}" type="presOf" srcId="{C55D2B7E-85A9-CD4B-B1DC-1F119820BE6D}" destId="{C8E6BC9D-CB1A-DB4B-AFF0-4959F7726502}" srcOrd="0" destOrd="0" presId="urn:microsoft.com/office/officeart/2005/8/layout/pList1"/>
    <dgm:cxn modelId="{4CBA69BE-EA2E-EC4C-B0DF-DE0F58FF1A6D}" srcId="{FF8F7130-C7BF-CF49-9F50-54390E170071}" destId="{F8466B69-D755-0E4E-86C7-FE0F758D5CBD}" srcOrd="0" destOrd="0" parTransId="{3F6EC235-DE69-3144-A3B2-68086F795901}" sibTransId="{F149598A-0EB3-394C-A150-DF8377F51878}"/>
    <dgm:cxn modelId="{9E23E5ED-C839-1F4A-8F54-C7370BA600E2}" srcId="{FF8F7130-C7BF-CF49-9F50-54390E170071}" destId="{C55D2B7E-85A9-CD4B-B1DC-1F119820BE6D}" srcOrd="2" destOrd="0" parTransId="{BB977C3A-6F3D-7F41-86BD-382374D8B180}" sibTransId="{A95B7741-A27E-F94F-BB1D-762847102A61}"/>
    <dgm:cxn modelId="{5EE3369D-5A9D-D84E-BB1E-8912D3C6FA7E}" type="presOf" srcId="{F149598A-0EB3-394C-A150-DF8377F51878}" destId="{D760D288-AD14-8141-BE16-A3AEFF41A60C}" srcOrd="0" destOrd="0" presId="urn:microsoft.com/office/officeart/2005/8/layout/pList1"/>
    <dgm:cxn modelId="{63DF70CE-1BEB-CA4F-8204-B96B7BBA7F3C}" srcId="{FF8F7130-C7BF-CF49-9F50-54390E170071}" destId="{82697A8A-5B9F-C445-9895-6453EBC2C2B5}" srcOrd="1" destOrd="0" parTransId="{27D1183D-5842-0642-9E3C-079886C8500F}" sibTransId="{F0A44772-F33B-7146-AA7D-372A12A7ECB8}"/>
    <dgm:cxn modelId="{17107F1C-053F-F44F-81F8-E4FAFDEB430E}" type="presOf" srcId="{FF8F7130-C7BF-CF49-9F50-54390E170071}" destId="{3089A94D-0C7A-5C47-BB08-1FA6571B0583}" srcOrd="0" destOrd="0" presId="urn:microsoft.com/office/officeart/2005/8/layout/pList1"/>
    <dgm:cxn modelId="{2AA37D4C-5FC9-704D-9717-D60093852E00}" type="presParOf" srcId="{3089A94D-0C7A-5C47-BB08-1FA6571B0583}" destId="{C1F6B7C2-4523-2946-A489-D7266F44BA70}" srcOrd="0" destOrd="0" presId="urn:microsoft.com/office/officeart/2005/8/layout/pList1"/>
    <dgm:cxn modelId="{ECC6B88E-A5CB-6C4C-AF49-2229B8EC4022}" type="presParOf" srcId="{C1F6B7C2-4523-2946-A489-D7266F44BA70}" destId="{6721C06A-7D37-824A-868A-A0036A91C56E}" srcOrd="0" destOrd="0" presId="urn:microsoft.com/office/officeart/2005/8/layout/pList1"/>
    <dgm:cxn modelId="{35577C4C-345F-164D-B57B-9592D53C8F34}" type="presParOf" srcId="{C1F6B7C2-4523-2946-A489-D7266F44BA70}" destId="{CAD19C0D-B699-2C4A-84B4-9C3AE4A04F17}" srcOrd="1" destOrd="0" presId="urn:microsoft.com/office/officeart/2005/8/layout/pList1"/>
    <dgm:cxn modelId="{25965B26-809E-E547-8EA7-26A350C69643}" type="presParOf" srcId="{3089A94D-0C7A-5C47-BB08-1FA6571B0583}" destId="{D760D288-AD14-8141-BE16-A3AEFF41A60C}" srcOrd="1" destOrd="0" presId="urn:microsoft.com/office/officeart/2005/8/layout/pList1"/>
    <dgm:cxn modelId="{2C07FED9-9C4B-804C-B2CE-1CC4E0CAF4BF}" type="presParOf" srcId="{3089A94D-0C7A-5C47-BB08-1FA6571B0583}" destId="{90C52CB7-4AAF-3544-94AB-2B93D3CACAD1}" srcOrd="2" destOrd="0" presId="urn:microsoft.com/office/officeart/2005/8/layout/pList1"/>
    <dgm:cxn modelId="{F0FF9325-78D4-2B44-8EBA-0442996E715C}" type="presParOf" srcId="{90C52CB7-4AAF-3544-94AB-2B93D3CACAD1}" destId="{C61780D2-4B1C-404C-BD1D-B1F81891BEEE}" srcOrd="0" destOrd="0" presId="urn:microsoft.com/office/officeart/2005/8/layout/pList1"/>
    <dgm:cxn modelId="{ECBE6ED9-8C77-DC4F-9B91-3CC2739A016A}" type="presParOf" srcId="{90C52CB7-4AAF-3544-94AB-2B93D3CACAD1}" destId="{E464F395-9548-E348-84B7-13D93C0DEF9F}" srcOrd="1" destOrd="0" presId="urn:microsoft.com/office/officeart/2005/8/layout/pList1"/>
    <dgm:cxn modelId="{CB5A4428-C894-3E4A-90B1-17AB9603DB5B}" type="presParOf" srcId="{3089A94D-0C7A-5C47-BB08-1FA6571B0583}" destId="{4F137366-97A4-194E-BB97-8073BDC2D0C2}" srcOrd="3" destOrd="0" presId="urn:microsoft.com/office/officeart/2005/8/layout/pList1"/>
    <dgm:cxn modelId="{368468A1-CA66-4A4E-8B4B-E4A6CA0060BD}" type="presParOf" srcId="{3089A94D-0C7A-5C47-BB08-1FA6571B0583}" destId="{BDE4DDE7-44D1-C24E-93FA-CE944C44334A}" srcOrd="4" destOrd="0" presId="urn:microsoft.com/office/officeart/2005/8/layout/pList1"/>
    <dgm:cxn modelId="{2318F808-3028-7D4A-919B-6CB4C93918D6}" type="presParOf" srcId="{BDE4DDE7-44D1-C24E-93FA-CE944C44334A}" destId="{27CA79C7-5CE9-E34C-8ECD-508DF4D7B3EE}" srcOrd="0" destOrd="0" presId="urn:microsoft.com/office/officeart/2005/8/layout/pList1"/>
    <dgm:cxn modelId="{502FA33C-BC52-AD42-AB95-FA429CE62A3F}" type="presParOf" srcId="{BDE4DDE7-44D1-C24E-93FA-CE944C44334A}" destId="{C8E6BC9D-CB1A-DB4B-AFF0-4959F7726502}"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528098-9579-4C4B-B971-313DF4AF2ED4}" type="doc">
      <dgm:prSet loTypeId="urn:microsoft.com/office/officeart/2005/8/layout/process4" loCatId="" qsTypeId="urn:microsoft.com/office/officeart/2005/8/quickstyle/simple4" qsCatId="simple" csTypeId="urn:microsoft.com/office/officeart/2005/8/colors/accent1_2" csCatId="accent1" phldr="1"/>
      <dgm:spPr/>
      <dgm:t>
        <a:bodyPr/>
        <a:lstStyle/>
        <a:p>
          <a:endParaRPr lang="en-US"/>
        </a:p>
      </dgm:t>
    </dgm:pt>
    <dgm:pt modelId="{306C64AD-F392-1C49-93BD-A3EDA7F5BFB4}">
      <dgm:prSet phldrT="[Text]"/>
      <dgm:spPr>
        <a:solidFill>
          <a:schemeClr val="bg2"/>
        </a:solidFill>
      </dgm:spPr>
      <dgm:t>
        <a:bodyPr/>
        <a:lstStyle/>
        <a:p>
          <a:r>
            <a:rPr lang="en-US" dirty="0" smtClean="0">
              <a:solidFill>
                <a:schemeClr val="tx1"/>
              </a:solidFill>
            </a:rPr>
            <a:t>You can have the talk of a lifetime with anyone you hold dear.</a:t>
          </a:r>
          <a:endParaRPr lang="en-US" dirty="0">
            <a:solidFill>
              <a:schemeClr val="tx1"/>
            </a:solidFill>
          </a:endParaRPr>
        </a:p>
      </dgm:t>
    </dgm:pt>
    <dgm:pt modelId="{3FF2336B-0823-5E47-95B8-E6EFEC523717}" type="parTrans" cxnId="{B57A33FB-FCB2-4E4D-BCC1-E5224464155B}">
      <dgm:prSet/>
      <dgm:spPr/>
      <dgm:t>
        <a:bodyPr/>
        <a:lstStyle/>
        <a:p>
          <a:endParaRPr lang="en-US"/>
        </a:p>
      </dgm:t>
    </dgm:pt>
    <dgm:pt modelId="{5BA93DEC-04F4-4E49-A769-58E730E9A857}" type="sibTrans" cxnId="{B57A33FB-FCB2-4E4D-BCC1-E5224464155B}">
      <dgm:prSet/>
      <dgm:spPr/>
      <dgm:t>
        <a:bodyPr/>
        <a:lstStyle/>
        <a:p>
          <a:endParaRPr lang="en-US"/>
        </a:p>
      </dgm:t>
    </dgm:pt>
    <dgm:pt modelId="{6FC72D21-E561-154C-B11B-C6DD462F6B2F}">
      <dgm:prSet phldrT="[Text]"/>
      <dgm:spPr>
        <a:solidFill>
          <a:schemeClr val="bg2"/>
        </a:solidFill>
      </dgm:spPr>
      <dgm:t>
        <a:bodyPr/>
        <a:lstStyle/>
        <a:p>
          <a:r>
            <a:rPr lang="en-US" dirty="0" smtClean="0">
              <a:solidFill>
                <a:schemeClr val="tx1"/>
              </a:solidFill>
            </a:rPr>
            <a:t>Talk wherever you are comfortable.</a:t>
          </a:r>
          <a:endParaRPr lang="en-US" dirty="0">
            <a:solidFill>
              <a:schemeClr val="tx1"/>
            </a:solidFill>
          </a:endParaRPr>
        </a:p>
      </dgm:t>
    </dgm:pt>
    <dgm:pt modelId="{925B77A4-8F95-D34C-B339-34EB79EEB098}" type="parTrans" cxnId="{1250E7E6-7DA7-2246-9D43-383C56D7DC44}">
      <dgm:prSet/>
      <dgm:spPr/>
      <dgm:t>
        <a:bodyPr/>
        <a:lstStyle/>
        <a:p>
          <a:endParaRPr lang="en-US"/>
        </a:p>
      </dgm:t>
    </dgm:pt>
    <dgm:pt modelId="{C1407DB2-8059-3C4D-8AFD-E4FC3EF740B3}" type="sibTrans" cxnId="{1250E7E6-7DA7-2246-9D43-383C56D7DC44}">
      <dgm:prSet/>
      <dgm:spPr/>
      <dgm:t>
        <a:bodyPr/>
        <a:lstStyle/>
        <a:p>
          <a:endParaRPr lang="en-US"/>
        </a:p>
      </dgm:t>
    </dgm:pt>
    <dgm:pt modelId="{B9183CF4-CB55-8B4F-A73A-A427519E74F9}">
      <dgm:prSet/>
      <dgm:spPr>
        <a:solidFill>
          <a:schemeClr val="bg2"/>
        </a:solidFill>
      </dgm:spPr>
      <dgm:t>
        <a:bodyPr/>
        <a:lstStyle/>
        <a:p>
          <a:r>
            <a:rPr lang="en-US" dirty="0" smtClean="0">
              <a:solidFill>
                <a:schemeClr val="tx1"/>
              </a:solidFill>
            </a:rPr>
            <a:t>The talk can take place at anytime.</a:t>
          </a:r>
        </a:p>
      </dgm:t>
    </dgm:pt>
    <dgm:pt modelId="{08E50892-D4E9-C54C-A76B-920F05FADF67}" type="parTrans" cxnId="{8CAD0938-2893-1E48-B427-AEA597681F1F}">
      <dgm:prSet/>
      <dgm:spPr/>
      <dgm:t>
        <a:bodyPr/>
        <a:lstStyle/>
        <a:p>
          <a:endParaRPr lang="en-US"/>
        </a:p>
      </dgm:t>
    </dgm:pt>
    <dgm:pt modelId="{ED7217D6-805A-1E4A-94BA-5301E5914C75}" type="sibTrans" cxnId="{8CAD0938-2893-1E48-B427-AEA597681F1F}">
      <dgm:prSet/>
      <dgm:spPr/>
      <dgm:t>
        <a:bodyPr/>
        <a:lstStyle/>
        <a:p>
          <a:endParaRPr lang="en-US"/>
        </a:p>
      </dgm:t>
    </dgm:pt>
    <dgm:pt modelId="{2DEFBB2D-C07F-6E43-ABB8-20DB01D94489}" type="pres">
      <dgm:prSet presAssocID="{39528098-9579-4C4B-B971-313DF4AF2ED4}" presName="Name0" presStyleCnt="0">
        <dgm:presLayoutVars>
          <dgm:dir/>
          <dgm:animLvl val="lvl"/>
          <dgm:resizeHandles val="exact"/>
        </dgm:presLayoutVars>
      </dgm:prSet>
      <dgm:spPr/>
      <dgm:t>
        <a:bodyPr/>
        <a:lstStyle/>
        <a:p>
          <a:endParaRPr lang="en-US"/>
        </a:p>
      </dgm:t>
    </dgm:pt>
    <dgm:pt modelId="{04B605F7-6FE8-CE47-A4AE-0C9A0FEE340A}" type="pres">
      <dgm:prSet presAssocID="{6FC72D21-E561-154C-B11B-C6DD462F6B2F}" presName="boxAndChildren" presStyleCnt="0"/>
      <dgm:spPr/>
    </dgm:pt>
    <dgm:pt modelId="{7244B33D-3129-CD4C-80B4-9B2D3850D502}" type="pres">
      <dgm:prSet presAssocID="{6FC72D21-E561-154C-B11B-C6DD462F6B2F}" presName="parentTextBox" presStyleLbl="node1" presStyleIdx="0" presStyleCnt="3"/>
      <dgm:spPr/>
      <dgm:t>
        <a:bodyPr/>
        <a:lstStyle/>
        <a:p>
          <a:endParaRPr lang="en-US"/>
        </a:p>
      </dgm:t>
    </dgm:pt>
    <dgm:pt modelId="{3FBB8AA1-6937-0144-A7D0-C60477683E93}" type="pres">
      <dgm:prSet presAssocID="{ED7217D6-805A-1E4A-94BA-5301E5914C75}" presName="sp" presStyleCnt="0"/>
      <dgm:spPr/>
    </dgm:pt>
    <dgm:pt modelId="{FA02C47D-9EE9-4040-89F0-FA1F8CF2F4BD}" type="pres">
      <dgm:prSet presAssocID="{B9183CF4-CB55-8B4F-A73A-A427519E74F9}" presName="arrowAndChildren" presStyleCnt="0"/>
      <dgm:spPr/>
    </dgm:pt>
    <dgm:pt modelId="{2C00E351-1520-3B4A-A497-060869C52EB2}" type="pres">
      <dgm:prSet presAssocID="{B9183CF4-CB55-8B4F-A73A-A427519E74F9}" presName="parentTextArrow" presStyleLbl="node1" presStyleIdx="1" presStyleCnt="3"/>
      <dgm:spPr/>
      <dgm:t>
        <a:bodyPr/>
        <a:lstStyle/>
        <a:p>
          <a:endParaRPr lang="en-US"/>
        </a:p>
      </dgm:t>
    </dgm:pt>
    <dgm:pt modelId="{593B046C-E731-5141-81FF-FE7316E0C286}" type="pres">
      <dgm:prSet presAssocID="{5BA93DEC-04F4-4E49-A769-58E730E9A857}" presName="sp" presStyleCnt="0"/>
      <dgm:spPr/>
    </dgm:pt>
    <dgm:pt modelId="{EE38C79C-D5E2-E741-86B8-169C67ADB03A}" type="pres">
      <dgm:prSet presAssocID="{306C64AD-F392-1C49-93BD-A3EDA7F5BFB4}" presName="arrowAndChildren" presStyleCnt="0"/>
      <dgm:spPr/>
    </dgm:pt>
    <dgm:pt modelId="{7FEB80E3-A51A-8043-AF5D-D77DB2B5633D}" type="pres">
      <dgm:prSet presAssocID="{306C64AD-F392-1C49-93BD-A3EDA7F5BFB4}" presName="parentTextArrow" presStyleLbl="node1" presStyleIdx="2" presStyleCnt="3" custLinFactNeighborX="0" custLinFactNeighborY="-8852"/>
      <dgm:spPr/>
      <dgm:t>
        <a:bodyPr/>
        <a:lstStyle/>
        <a:p>
          <a:endParaRPr lang="en-US"/>
        </a:p>
      </dgm:t>
    </dgm:pt>
  </dgm:ptLst>
  <dgm:cxnLst>
    <dgm:cxn modelId="{8CAD0938-2893-1E48-B427-AEA597681F1F}" srcId="{39528098-9579-4C4B-B971-313DF4AF2ED4}" destId="{B9183CF4-CB55-8B4F-A73A-A427519E74F9}" srcOrd="1" destOrd="0" parTransId="{08E50892-D4E9-C54C-A76B-920F05FADF67}" sibTransId="{ED7217D6-805A-1E4A-94BA-5301E5914C75}"/>
    <dgm:cxn modelId="{DCA07652-A7C4-CB40-A6B1-83B290B101E0}" type="presOf" srcId="{39528098-9579-4C4B-B971-313DF4AF2ED4}" destId="{2DEFBB2D-C07F-6E43-ABB8-20DB01D94489}" srcOrd="0" destOrd="0" presId="urn:microsoft.com/office/officeart/2005/8/layout/process4"/>
    <dgm:cxn modelId="{59B6B952-87CC-BA48-A583-91783B273ADC}" type="presOf" srcId="{306C64AD-F392-1C49-93BD-A3EDA7F5BFB4}" destId="{7FEB80E3-A51A-8043-AF5D-D77DB2B5633D}" srcOrd="0" destOrd="0" presId="urn:microsoft.com/office/officeart/2005/8/layout/process4"/>
    <dgm:cxn modelId="{6362174A-DBA8-804A-881B-6685CAC8119A}" type="presOf" srcId="{B9183CF4-CB55-8B4F-A73A-A427519E74F9}" destId="{2C00E351-1520-3B4A-A497-060869C52EB2}" srcOrd="0" destOrd="0" presId="urn:microsoft.com/office/officeart/2005/8/layout/process4"/>
    <dgm:cxn modelId="{1250E7E6-7DA7-2246-9D43-383C56D7DC44}" srcId="{39528098-9579-4C4B-B971-313DF4AF2ED4}" destId="{6FC72D21-E561-154C-B11B-C6DD462F6B2F}" srcOrd="2" destOrd="0" parTransId="{925B77A4-8F95-D34C-B339-34EB79EEB098}" sibTransId="{C1407DB2-8059-3C4D-8AFD-E4FC3EF740B3}"/>
    <dgm:cxn modelId="{0BF81D09-3F0F-3645-A9FB-C09AC032E96C}" type="presOf" srcId="{6FC72D21-E561-154C-B11B-C6DD462F6B2F}" destId="{7244B33D-3129-CD4C-80B4-9B2D3850D502}" srcOrd="0" destOrd="0" presId="urn:microsoft.com/office/officeart/2005/8/layout/process4"/>
    <dgm:cxn modelId="{B57A33FB-FCB2-4E4D-BCC1-E5224464155B}" srcId="{39528098-9579-4C4B-B971-313DF4AF2ED4}" destId="{306C64AD-F392-1C49-93BD-A3EDA7F5BFB4}" srcOrd="0" destOrd="0" parTransId="{3FF2336B-0823-5E47-95B8-E6EFEC523717}" sibTransId="{5BA93DEC-04F4-4E49-A769-58E730E9A857}"/>
    <dgm:cxn modelId="{90C12D7C-1AF0-ED4F-9740-3F073CCF5914}" type="presParOf" srcId="{2DEFBB2D-C07F-6E43-ABB8-20DB01D94489}" destId="{04B605F7-6FE8-CE47-A4AE-0C9A0FEE340A}" srcOrd="0" destOrd="0" presId="urn:microsoft.com/office/officeart/2005/8/layout/process4"/>
    <dgm:cxn modelId="{5D321936-6751-8745-8B0A-C7E432F8FEDA}" type="presParOf" srcId="{04B605F7-6FE8-CE47-A4AE-0C9A0FEE340A}" destId="{7244B33D-3129-CD4C-80B4-9B2D3850D502}" srcOrd="0" destOrd="0" presId="urn:microsoft.com/office/officeart/2005/8/layout/process4"/>
    <dgm:cxn modelId="{39169DCD-AF91-F441-94E5-3CE1DE61744A}" type="presParOf" srcId="{2DEFBB2D-C07F-6E43-ABB8-20DB01D94489}" destId="{3FBB8AA1-6937-0144-A7D0-C60477683E93}" srcOrd="1" destOrd="0" presId="urn:microsoft.com/office/officeart/2005/8/layout/process4"/>
    <dgm:cxn modelId="{DE79EEE1-C336-1644-8FB4-199E6F24F812}" type="presParOf" srcId="{2DEFBB2D-C07F-6E43-ABB8-20DB01D94489}" destId="{FA02C47D-9EE9-4040-89F0-FA1F8CF2F4BD}" srcOrd="2" destOrd="0" presId="urn:microsoft.com/office/officeart/2005/8/layout/process4"/>
    <dgm:cxn modelId="{6FF95787-C1B6-694A-81C6-8DAB5FB9DC54}" type="presParOf" srcId="{FA02C47D-9EE9-4040-89F0-FA1F8CF2F4BD}" destId="{2C00E351-1520-3B4A-A497-060869C52EB2}" srcOrd="0" destOrd="0" presId="urn:microsoft.com/office/officeart/2005/8/layout/process4"/>
    <dgm:cxn modelId="{BEDAA354-F16B-684A-AA52-6BCA21970C75}" type="presParOf" srcId="{2DEFBB2D-C07F-6E43-ABB8-20DB01D94489}" destId="{593B046C-E731-5141-81FF-FE7316E0C286}" srcOrd="3" destOrd="0" presId="urn:microsoft.com/office/officeart/2005/8/layout/process4"/>
    <dgm:cxn modelId="{F0AF9F72-FA8D-A844-9393-354E64A541CC}" type="presParOf" srcId="{2DEFBB2D-C07F-6E43-ABB8-20DB01D94489}" destId="{EE38C79C-D5E2-E741-86B8-169C67ADB03A}" srcOrd="4" destOrd="0" presId="urn:microsoft.com/office/officeart/2005/8/layout/process4"/>
    <dgm:cxn modelId="{F182E1DA-042E-A447-A693-13F95DEE1E90}" type="presParOf" srcId="{EE38C79C-D5E2-E741-86B8-169C67ADB03A}" destId="{7FEB80E3-A51A-8043-AF5D-D77DB2B5633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B0E75AFD-CF12-4666-87BF-A006AFD66B42}" type="datetimeFigureOut">
              <a:rPr lang="en-US" smtClean="0"/>
              <a:t>3/14/2016</a:t>
            </a:fld>
            <a:endParaRPr lang="en-US"/>
          </a:p>
        </p:txBody>
      </p:sp>
      <p:sp>
        <p:nvSpPr>
          <p:cNvPr id="4" name="Footer Placeholder 3"/>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r>
              <a:rPr lang="en-US" smtClean="0"/>
              <a:t>Have the Talk of a Lifetime Community Presentation</a:t>
            </a:r>
            <a:endParaRPr lang="en-US"/>
          </a:p>
        </p:txBody>
      </p:sp>
      <p:sp>
        <p:nvSpPr>
          <p:cNvPr id="5" name="Slide Number Placeholder 4"/>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C2E063F7-2951-495D-A330-5973F58898A3}" type="slidenum">
              <a:rPr lang="en-US" smtClean="0"/>
              <a:t>‹#›</a:t>
            </a:fld>
            <a:endParaRPr lang="en-US"/>
          </a:p>
        </p:txBody>
      </p:sp>
    </p:spTree>
    <p:extLst>
      <p:ext uri="{BB962C8B-B14F-4D97-AF65-F5344CB8AC3E}">
        <p14:creationId xmlns:p14="http://schemas.microsoft.com/office/powerpoint/2010/main" val="393630779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53" tIns="48327" rIns="96653" bIns="48327" rtlCol="0"/>
          <a:lstStyle>
            <a:lvl1pPr algn="r">
              <a:defRPr sz="1200"/>
            </a:lvl1pPr>
          </a:lstStyle>
          <a:p>
            <a:fld id="{413D29F8-C041-4841-9C2E-84465832FAF6}" type="datetimeFigureOut">
              <a:rPr lang="en-US" smtClean="0"/>
              <a:t>3/14/2016</a:t>
            </a:fld>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53" tIns="48327" rIns="96653" bIns="4832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53" tIns="48327" rIns="96653" bIns="48327" rtlCol="0" anchor="b"/>
          <a:lstStyle>
            <a:lvl1pPr algn="l">
              <a:defRPr sz="1200"/>
            </a:lvl1pPr>
          </a:lstStyle>
          <a:p>
            <a:r>
              <a:rPr lang="en-US" smtClean="0"/>
              <a:t>Have the Talk of a Lifetime Community Presentation</a:t>
            </a:r>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53" tIns="48327" rIns="96653" bIns="48327" rtlCol="0" anchor="b"/>
          <a:lstStyle>
            <a:lvl1pPr algn="r">
              <a:defRPr sz="1200"/>
            </a:lvl1pPr>
          </a:lstStyle>
          <a:p>
            <a:fld id="{941B7167-D911-4F6B-8DBE-1EB26E52B8CB}" type="slidenum">
              <a:rPr lang="en-US" smtClean="0"/>
              <a:t>‹#›</a:t>
            </a:fld>
            <a:endParaRPr lang="en-US" dirty="0"/>
          </a:p>
        </p:txBody>
      </p:sp>
    </p:spTree>
    <p:extLst>
      <p:ext uri="{BB962C8B-B14F-4D97-AF65-F5344CB8AC3E}">
        <p14:creationId xmlns:p14="http://schemas.microsoft.com/office/powerpoint/2010/main" val="1107952581"/>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p:txBody>
          <a:bodyPr/>
          <a:lstStyle/>
          <a:p>
            <a:r>
              <a:rPr lang="en-US" b="1" i="1" dirty="0" smtClean="0">
                <a:solidFill>
                  <a:srgbClr val="FF0000"/>
                </a:solidFill>
              </a:rPr>
              <a:t>&lt;Self-introduction&gt;</a:t>
            </a:r>
            <a:endParaRPr lang="en-US" i="1" dirty="0" smtClean="0">
              <a:solidFill>
                <a:srgbClr val="FF0000"/>
              </a:solidFill>
            </a:endParaRPr>
          </a:p>
          <a:p>
            <a:pPr defTabSz="966529">
              <a:defRPr/>
            </a:pPr>
            <a:endParaRPr lang="en-US" i="1" dirty="0" smtClean="0">
              <a:solidFill>
                <a:srgbClr val="FF0000"/>
              </a:solidFill>
            </a:endParaRPr>
          </a:p>
          <a:p>
            <a:pPr defTabSz="966529">
              <a:defRPr/>
            </a:pPr>
            <a:r>
              <a:rPr lang="en-US" dirty="0" smtClean="0"/>
              <a:t>It is</a:t>
            </a:r>
            <a:r>
              <a:rPr lang="en-US" baseline="0" dirty="0" smtClean="0"/>
              <a:t> my honor to speak to you about a topic that is of the utmost importance.</a:t>
            </a:r>
          </a:p>
          <a:p>
            <a:pPr defTabSz="966529">
              <a:defRPr/>
            </a:pPr>
            <a:r>
              <a:rPr lang="en-US" baseline="0" dirty="0" smtClean="0"/>
              <a:t>Let’s talk about life and sharing your stories.</a:t>
            </a:r>
          </a:p>
          <a:p>
            <a:pPr defTabSz="966529">
              <a:defRPr/>
            </a:pPr>
            <a:endParaRPr lang="en-US" dirty="0"/>
          </a:p>
          <a:p>
            <a:pPr defTabSz="966529">
              <a:defRPr/>
            </a:pPr>
            <a:r>
              <a:rPr lang="en-US" dirty="0"/>
              <a:t>Deep down, most of us want to know that we, in some way, made a difference in this world. That we mattered to someone. That we will be fondly remembered by those who knew and cared for us.</a:t>
            </a:r>
          </a:p>
          <a:p>
            <a:pPr defTabSz="966529">
              <a:defRPr/>
            </a:pPr>
            <a:endParaRPr lang="en-US" baseline="0" dirty="0" smtClean="0"/>
          </a:p>
          <a:p>
            <a:pPr defTabSz="966529">
              <a:defRPr/>
            </a:pPr>
            <a:r>
              <a:rPr lang="en-US" baseline="0" dirty="0" smtClean="0"/>
              <a:t>The foundation for meaningful memorialization are life stories. </a:t>
            </a:r>
          </a:p>
          <a:p>
            <a:pPr defTabSz="966529">
              <a:defRPr/>
            </a:pPr>
            <a:endParaRPr lang="en-US" baseline="0" dirty="0" smtClean="0"/>
          </a:p>
          <a:p>
            <a:pPr defTabSz="966529">
              <a:defRPr/>
            </a:pPr>
            <a:r>
              <a:rPr lang="en-US" baseline="0" dirty="0" smtClean="0"/>
              <a:t>That’s why </a:t>
            </a:r>
            <a:r>
              <a:rPr lang="en-US" i="1" baseline="0" dirty="0" smtClean="0"/>
              <a:t>Have the Talk of a Lifetime </a:t>
            </a:r>
            <a:r>
              <a:rPr lang="en-US" i="0" baseline="0" dirty="0" smtClean="0"/>
              <a:t>is so important. It’s about sitting down, sharing stories, and simply talking with your </a:t>
            </a:r>
            <a:r>
              <a:rPr lang="en-US" baseline="0" dirty="0" smtClean="0"/>
              <a:t>loved ones about life and the things that really matter. </a:t>
            </a:r>
          </a:p>
          <a:p>
            <a:pPr defTabSz="966529">
              <a:defRPr/>
            </a:pPr>
            <a:endParaRPr lang="en-US" baseline="0" dirty="0" smtClean="0"/>
          </a:p>
          <a:p>
            <a:pPr defTabSz="966529">
              <a:defRPr/>
            </a:pPr>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41B7167-D911-4F6B-8DBE-1EB26E52B8CB}" type="slidenum">
              <a:rPr lang="en-US" smtClean="0"/>
              <a:t>1</a:t>
            </a:fld>
            <a:endParaRPr lang="en-US" dirty="0"/>
          </a:p>
        </p:txBody>
      </p:sp>
      <p:sp>
        <p:nvSpPr>
          <p:cNvPr id="5" name="Footer Placeholder 4"/>
          <p:cNvSpPr>
            <a:spLocks noGrp="1"/>
          </p:cNvSpPr>
          <p:nvPr>
            <p:ph type="ftr" sz="quarter" idx="11"/>
          </p:nvPr>
        </p:nvSpPr>
        <p:spPr/>
        <p:txBody>
          <a:bodyPr/>
          <a:lstStyle/>
          <a:p>
            <a:r>
              <a:rPr lang="en-US" smtClean="0"/>
              <a:t>Have the Talk of a Lifetime Community Presentation</a:t>
            </a:r>
            <a:endParaRPr lang="en-US" dirty="0"/>
          </a:p>
        </p:txBody>
      </p:sp>
    </p:spTree>
    <p:extLst>
      <p:ext uri="{BB962C8B-B14F-4D97-AF65-F5344CB8AC3E}">
        <p14:creationId xmlns:p14="http://schemas.microsoft.com/office/powerpoint/2010/main" val="727983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28763" y="322263"/>
            <a:ext cx="4322762" cy="2432050"/>
          </a:xfrm>
          <a:prstGeom prst="rect">
            <a:avLst/>
          </a:prstGeom>
          <a:noFill/>
          <a:ln w="12700">
            <a:solidFill>
              <a:prstClr val="black"/>
            </a:solidFill>
          </a:ln>
        </p:spPr>
      </p:sp>
      <p:sp>
        <p:nvSpPr>
          <p:cNvPr id="3" name="Notes Placeholder 2"/>
          <p:cNvSpPr>
            <a:spLocks noGrp="1"/>
          </p:cNvSpPr>
          <p:nvPr>
            <p:ph type="body" idx="1"/>
          </p:nvPr>
        </p:nvSpPr>
        <p:spPr>
          <a:xfrm>
            <a:off x="731520" y="2990538"/>
            <a:ext cx="5852160" cy="5890572"/>
          </a:xfrm>
        </p:spPr>
        <p:txBody>
          <a:bodyPr/>
          <a:lstStyle/>
          <a:p>
            <a:r>
              <a:rPr lang="en-US" dirty="0" smtClean="0"/>
              <a:t>You can ask about favorite music</a:t>
            </a:r>
            <a:r>
              <a:rPr lang="en-US" baseline="0" dirty="0" smtClean="0"/>
              <a:t> or something about which they are proud. </a:t>
            </a:r>
            <a:endParaRPr lang="en-US" dirty="0"/>
          </a:p>
        </p:txBody>
      </p:sp>
      <p:sp>
        <p:nvSpPr>
          <p:cNvPr id="4" name="Slide Number Placeholder 3"/>
          <p:cNvSpPr>
            <a:spLocks noGrp="1"/>
          </p:cNvSpPr>
          <p:nvPr>
            <p:ph type="sldNum" sz="quarter" idx="10"/>
          </p:nvPr>
        </p:nvSpPr>
        <p:spPr/>
        <p:txBody>
          <a:bodyPr/>
          <a:lstStyle/>
          <a:p>
            <a:fld id="{941B7167-D911-4F6B-8DBE-1EB26E52B8CB}" type="slidenum">
              <a:rPr lang="en-US" smtClean="0"/>
              <a:t>10</a:t>
            </a:fld>
            <a:endParaRPr lang="en-US" dirty="0"/>
          </a:p>
        </p:txBody>
      </p:sp>
      <p:sp>
        <p:nvSpPr>
          <p:cNvPr id="5" name="Footer Placeholder 4"/>
          <p:cNvSpPr>
            <a:spLocks noGrp="1"/>
          </p:cNvSpPr>
          <p:nvPr>
            <p:ph type="ftr" sz="quarter" idx="11"/>
          </p:nvPr>
        </p:nvSpPr>
        <p:spPr/>
        <p:txBody>
          <a:bodyPr/>
          <a:lstStyle/>
          <a:p>
            <a:r>
              <a:rPr lang="en-US" smtClean="0"/>
              <a:t>Have the Talk of a Lifetime Community Presentation</a:t>
            </a:r>
            <a:endParaRPr lang="en-US" dirty="0"/>
          </a:p>
        </p:txBody>
      </p:sp>
    </p:spTree>
    <p:extLst>
      <p:ext uri="{BB962C8B-B14F-4D97-AF65-F5344CB8AC3E}">
        <p14:creationId xmlns:p14="http://schemas.microsoft.com/office/powerpoint/2010/main" val="224899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14475" y="314325"/>
            <a:ext cx="4338638" cy="2439988"/>
          </a:xfrm>
          <a:prstGeom prst="rect">
            <a:avLst/>
          </a:prstGeom>
          <a:noFill/>
          <a:ln w="12700">
            <a:solidFill>
              <a:prstClr val="black"/>
            </a:solidFill>
          </a:ln>
        </p:spPr>
      </p:sp>
      <p:sp>
        <p:nvSpPr>
          <p:cNvPr id="3" name="Notes Placeholder 2"/>
          <p:cNvSpPr>
            <a:spLocks noGrp="1"/>
          </p:cNvSpPr>
          <p:nvPr>
            <p:ph type="body" idx="1"/>
          </p:nvPr>
        </p:nvSpPr>
        <p:spPr>
          <a:xfrm>
            <a:off x="731520" y="3081041"/>
            <a:ext cx="5852160" cy="5969271"/>
          </a:xfrm>
        </p:spPr>
        <p:txBody>
          <a:bodyPr/>
          <a:lstStyle/>
          <a:p>
            <a:r>
              <a:rPr lang="en-US" dirty="0" smtClean="0"/>
              <a:t>When the time is right, you should talk to your loved one about how family and friends can use their life</a:t>
            </a:r>
            <a:r>
              <a:rPr lang="en-US" baseline="0" dirty="0" smtClean="0"/>
              <a:t> story to </a:t>
            </a:r>
            <a:r>
              <a:rPr lang="en-US" dirty="0" smtClean="0"/>
              <a:t>remember</a:t>
            </a:r>
            <a:r>
              <a:rPr lang="en-US" baseline="0" dirty="0" smtClean="0"/>
              <a:t> and honor them at the end of life. </a:t>
            </a:r>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941B7167-D911-4F6B-8DBE-1EB26E52B8CB}" type="slidenum">
              <a:rPr lang="en-US" smtClean="0"/>
              <a:t>11</a:t>
            </a:fld>
            <a:endParaRPr lang="en-US" dirty="0"/>
          </a:p>
        </p:txBody>
      </p:sp>
      <p:sp>
        <p:nvSpPr>
          <p:cNvPr id="5" name="Footer Placeholder 4"/>
          <p:cNvSpPr>
            <a:spLocks noGrp="1"/>
          </p:cNvSpPr>
          <p:nvPr>
            <p:ph type="ftr" sz="quarter" idx="11"/>
          </p:nvPr>
        </p:nvSpPr>
        <p:spPr/>
        <p:txBody>
          <a:bodyPr/>
          <a:lstStyle/>
          <a:p>
            <a:r>
              <a:rPr lang="en-US" smtClean="0"/>
              <a:t>Have the Talk of a Lifetime Community Presentation</a:t>
            </a:r>
            <a:endParaRPr lang="en-US" dirty="0"/>
          </a:p>
        </p:txBody>
      </p:sp>
    </p:spTree>
    <p:extLst>
      <p:ext uri="{BB962C8B-B14F-4D97-AF65-F5344CB8AC3E}">
        <p14:creationId xmlns:p14="http://schemas.microsoft.com/office/powerpoint/2010/main" val="3952893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36700" y="328613"/>
            <a:ext cx="4311650" cy="2425700"/>
          </a:xfrm>
          <a:prstGeom prst="rect">
            <a:avLst/>
          </a:prstGeom>
          <a:noFill/>
          <a:ln w="12700">
            <a:solidFill>
              <a:prstClr val="black"/>
            </a:solidFill>
          </a:ln>
        </p:spPr>
      </p:sp>
      <p:sp>
        <p:nvSpPr>
          <p:cNvPr id="3" name="Notes Placeholder 2"/>
          <p:cNvSpPr>
            <a:spLocks noGrp="1"/>
          </p:cNvSpPr>
          <p:nvPr>
            <p:ph type="body" idx="1"/>
          </p:nvPr>
        </p:nvSpPr>
        <p:spPr>
          <a:xfrm>
            <a:off x="731520" y="3081041"/>
            <a:ext cx="5852160" cy="6126667"/>
          </a:xfrm>
        </p:spPr>
        <p:txBody>
          <a:bodyPr/>
          <a:lstStyle/>
          <a:p>
            <a:r>
              <a:rPr lang="en-US" dirty="0" smtClean="0"/>
              <a:t>Having the talk with your loved ones is an opportunity for you to actively listen to them and learn from them. </a:t>
            </a:r>
          </a:p>
          <a:p>
            <a:endParaRPr lang="en-US" dirty="0" smtClean="0"/>
          </a:p>
          <a:p>
            <a:r>
              <a:rPr lang="en-US" dirty="0" smtClean="0"/>
              <a:t>At the same time, it’s also a chance for you to share with them</a:t>
            </a:r>
            <a:r>
              <a:rPr lang="en-US" baseline="0" dirty="0" smtClean="0"/>
              <a:t> how much they mean to you. </a:t>
            </a:r>
          </a:p>
          <a:p>
            <a:endParaRPr lang="en-US" baseline="0" dirty="0" smtClean="0"/>
          </a:p>
          <a:p>
            <a:r>
              <a:rPr lang="en-US" baseline="0" dirty="0" smtClean="0"/>
              <a:t>It’s </a:t>
            </a:r>
            <a:r>
              <a:rPr lang="en-US" dirty="0" smtClean="0"/>
              <a:t>somewhat like the </a:t>
            </a:r>
            <a:r>
              <a:rPr lang="en-US" baseline="0" dirty="0" smtClean="0"/>
              <a:t>movie “It’s a Wonderful Life.” You may recall that George Bailey thought he was a failure and that he hadn’t done anything good with his life. But the angel Clarence showed him what the world would look like without George Bailey. He saw just how much he touched his family and friends. George saw he had a </a:t>
            </a:r>
            <a:r>
              <a:rPr lang="en-US" i="1" baseline="0" dirty="0" smtClean="0"/>
              <a:t>wonderful life </a:t>
            </a:r>
            <a:r>
              <a:rPr lang="en-US" i="0" baseline="0" dirty="0" smtClean="0"/>
              <a:t>and that he mattered to a lot of people. </a:t>
            </a:r>
            <a:r>
              <a:rPr lang="en-US" baseline="0" dirty="0" smtClean="0"/>
              <a:t> </a:t>
            </a:r>
          </a:p>
          <a:p>
            <a:endParaRPr lang="en-US" baseline="0" dirty="0" smtClean="0"/>
          </a:p>
          <a:p>
            <a:r>
              <a:rPr lang="en-US" baseline="0" dirty="0" smtClean="0"/>
              <a:t>Like George, your loved one may not know how much they have touched your life. </a:t>
            </a:r>
          </a:p>
          <a:p>
            <a:endParaRPr lang="en-US" dirty="0"/>
          </a:p>
          <a:p>
            <a:r>
              <a:rPr lang="en-US" baseline="0" dirty="0" smtClean="0"/>
              <a:t>Earlier I said:  </a:t>
            </a:r>
          </a:p>
          <a:p>
            <a:endParaRPr lang="en-US" baseline="0" dirty="0" smtClean="0"/>
          </a:p>
          <a:p>
            <a:pPr>
              <a:lnSpc>
                <a:spcPct val="114000"/>
              </a:lnSpc>
              <a:spcAft>
                <a:spcPts val="634"/>
              </a:spcAft>
            </a:pPr>
            <a:r>
              <a:rPr lang="en-US" i="1" dirty="0" smtClean="0"/>
              <a:t>“Deep down, most of us want to know that we, in some way, made a difference in this world. That we mattered to someone. That we will be fondly remembered by those who knew and cared for us.”</a:t>
            </a:r>
          </a:p>
          <a:p>
            <a:pPr>
              <a:lnSpc>
                <a:spcPct val="114000"/>
              </a:lnSpc>
              <a:spcAft>
                <a:spcPts val="634"/>
              </a:spcAft>
            </a:pPr>
            <a:r>
              <a:rPr lang="en-US" b="1" dirty="0" smtClean="0"/>
              <a:t>It is important that I to repeat it to you:</a:t>
            </a:r>
          </a:p>
          <a:p>
            <a:pPr defTabSz="966529">
              <a:lnSpc>
                <a:spcPct val="114000"/>
              </a:lnSpc>
              <a:spcAft>
                <a:spcPts val="634"/>
              </a:spcAft>
            </a:pPr>
            <a:r>
              <a:rPr lang="en-US" baseline="0" dirty="0" smtClean="0"/>
              <a:t>Having the talk enables you to share your own story and how it is woven together with that of your loved one. It’s your chance to let your loved one know how your life has been changed because they were a part of your story. </a:t>
            </a:r>
          </a:p>
          <a:p>
            <a:pPr>
              <a:lnSpc>
                <a:spcPct val="114000"/>
              </a:lnSpc>
              <a:spcAft>
                <a:spcPts val="634"/>
              </a:spcAft>
            </a:pPr>
            <a:endParaRPr lang="en-US" dirty="0" smtClean="0"/>
          </a:p>
          <a:p>
            <a:endParaRPr lang="en-US" dirty="0"/>
          </a:p>
        </p:txBody>
      </p:sp>
      <p:sp>
        <p:nvSpPr>
          <p:cNvPr id="4" name="Slide Number Placeholder 3"/>
          <p:cNvSpPr>
            <a:spLocks noGrp="1"/>
          </p:cNvSpPr>
          <p:nvPr>
            <p:ph type="sldNum" sz="quarter" idx="10"/>
          </p:nvPr>
        </p:nvSpPr>
        <p:spPr/>
        <p:txBody>
          <a:bodyPr/>
          <a:lstStyle/>
          <a:p>
            <a:fld id="{941B7167-D911-4F6B-8DBE-1EB26E52B8CB}" type="slidenum">
              <a:rPr lang="en-US" smtClean="0"/>
              <a:t>12</a:t>
            </a:fld>
            <a:endParaRPr lang="en-US" dirty="0"/>
          </a:p>
        </p:txBody>
      </p:sp>
      <p:sp>
        <p:nvSpPr>
          <p:cNvPr id="5" name="Footer Placeholder 4"/>
          <p:cNvSpPr>
            <a:spLocks noGrp="1"/>
          </p:cNvSpPr>
          <p:nvPr>
            <p:ph type="ftr" sz="quarter" idx="11"/>
          </p:nvPr>
        </p:nvSpPr>
        <p:spPr/>
        <p:txBody>
          <a:bodyPr/>
          <a:lstStyle/>
          <a:p>
            <a:r>
              <a:rPr lang="en-US" smtClean="0"/>
              <a:t>Have the Talk of a Lifetime Community Presentation</a:t>
            </a:r>
            <a:endParaRPr lang="en-US" dirty="0"/>
          </a:p>
        </p:txBody>
      </p:sp>
    </p:spTree>
    <p:extLst>
      <p:ext uri="{BB962C8B-B14F-4D97-AF65-F5344CB8AC3E}">
        <p14:creationId xmlns:p14="http://schemas.microsoft.com/office/powerpoint/2010/main" val="26478638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14475" y="314325"/>
            <a:ext cx="4338638" cy="2439988"/>
          </a:xfrm>
          <a:prstGeom prst="rect">
            <a:avLst/>
          </a:prstGeom>
          <a:noFill/>
          <a:ln w="12700">
            <a:solidFill>
              <a:prstClr val="black"/>
            </a:solidFill>
          </a:ln>
        </p:spPr>
      </p:sp>
      <p:sp>
        <p:nvSpPr>
          <p:cNvPr id="3" name="Notes Placeholder 2"/>
          <p:cNvSpPr>
            <a:spLocks noGrp="1"/>
          </p:cNvSpPr>
          <p:nvPr>
            <p:ph type="body" idx="1"/>
          </p:nvPr>
        </p:nvSpPr>
        <p:spPr>
          <a:xfrm>
            <a:off x="731520" y="2990538"/>
            <a:ext cx="5852160" cy="6047969"/>
          </a:xfrm>
        </p:spPr>
        <p:txBody>
          <a:bodyPr/>
          <a:lstStyle/>
          <a:p>
            <a:pPr>
              <a:lnSpc>
                <a:spcPct val="114000"/>
              </a:lnSpc>
            </a:pPr>
            <a:r>
              <a:rPr lang="en-US" dirty="0" smtClean="0"/>
              <a:t>There are no rules for how you can have the talk. You</a:t>
            </a:r>
            <a:r>
              <a:rPr lang="en-US" baseline="0" dirty="0" smtClean="0"/>
              <a:t> may </a:t>
            </a:r>
            <a:r>
              <a:rPr lang="en-US" dirty="0" smtClean="0"/>
              <a:t>find that the biggest challenge is getting started,</a:t>
            </a:r>
            <a:r>
              <a:rPr lang="en-US" baseline="0" dirty="0" smtClean="0"/>
              <a:t> but once the conversation is going, you may find it hard to stop. </a:t>
            </a:r>
          </a:p>
          <a:p>
            <a:pPr>
              <a:lnSpc>
                <a:spcPct val="114000"/>
              </a:lnSpc>
            </a:pPr>
            <a:endParaRPr lang="en-US" baseline="0" dirty="0" smtClean="0"/>
          </a:p>
          <a:p>
            <a:pPr>
              <a:lnSpc>
                <a:spcPct val="114000"/>
              </a:lnSpc>
            </a:pPr>
            <a:r>
              <a:rPr lang="en-US" dirty="0" smtClean="0"/>
              <a:t>Don’t put it off. The important thing is making the time to talk!</a:t>
            </a:r>
          </a:p>
          <a:p>
            <a:pPr defTabSz="966529"/>
            <a:endParaRPr lang="en-US" dirty="0" smtClean="0"/>
          </a:p>
          <a:p>
            <a:pPr defTabSz="966529"/>
            <a:r>
              <a:rPr lang="en-US" dirty="0" smtClean="0"/>
              <a:t>Everyone has a story to tell and there is always something more that we can learn about the one-of-a-kind lives of our loved ones.</a:t>
            </a:r>
          </a:p>
          <a:p>
            <a:endParaRPr lang="en-US" dirty="0"/>
          </a:p>
        </p:txBody>
      </p:sp>
      <p:sp>
        <p:nvSpPr>
          <p:cNvPr id="4" name="Slide Number Placeholder 3"/>
          <p:cNvSpPr>
            <a:spLocks noGrp="1"/>
          </p:cNvSpPr>
          <p:nvPr>
            <p:ph type="sldNum" sz="quarter" idx="10"/>
          </p:nvPr>
        </p:nvSpPr>
        <p:spPr/>
        <p:txBody>
          <a:bodyPr/>
          <a:lstStyle/>
          <a:p>
            <a:fld id="{941B7167-D911-4F6B-8DBE-1EB26E52B8CB}" type="slidenum">
              <a:rPr lang="en-US" smtClean="0"/>
              <a:t>13</a:t>
            </a:fld>
            <a:endParaRPr lang="en-US" dirty="0"/>
          </a:p>
        </p:txBody>
      </p:sp>
      <p:sp>
        <p:nvSpPr>
          <p:cNvPr id="5" name="Footer Placeholder 4"/>
          <p:cNvSpPr>
            <a:spLocks noGrp="1"/>
          </p:cNvSpPr>
          <p:nvPr>
            <p:ph type="ftr" sz="quarter" idx="11"/>
          </p:nvPr>
        </p:nvSpPr>
        <p:spPr/>
        <p:txBody>
          <a:bodyPr/>
          <a:lstStyle/>
          <a:p>
            <a:r>
              <a:rPr lang="en-US" smtClean="0"/>
              <a:t>Have the Talk of a Lifetime Community Presentation</a:t>
            </a:r>
            <a:endParaRPr lang="en-US" dirty="0"/>
          </a:p>
        </p:txBody>
      </p:sp>
    </p:spTree>
    <p:extLst>
      <p:ext uri="{BB962C8B-B14F-4D97-AF65-F5344CB8AC3E}">
        <p14:creationId xmlns:p14="http://schemas.microsoft.com/office/powerpoint/2010/main" val="2891126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5100" y="314325"/>
            <a:ext cx="4338638" cy="2439988"/>
          </a:xfrm>
          <a:prstGeom prst="rect">
            <a:avLst/>
          </a:prstGeom>
          <a:noFill/>
          <a:ln w="12700">
            <a:solidFill>
              <a:prstClr val="black"/>
            </a:solidFill>
          </a:ln>
        </p:spPr>
      </p:sp>
      <p:sp>
        <p:nvSpPr>
          <p:cNvPr id="3" name="Notes Placeholder 2"/>
          <p:cNvSpPr>
            <a:spLocks noGrp="1"/>
          </p:cNvSpPr>
          <p:nvPr>
            <p:ph type="body" idx="1"/>
          </p:nvPr>
        </p:nvSpPr>
        <p:spPr>
          <a:xfrm>
            <a:off x="731520" y="2911839"/>
            <a:ext cx="5852160" cy="5969271"/>
          </a:xfrm>
        </p:spPr>
        <p:txBody>
          <a:bodyPr/>
          <a:lstStyle/>
          <a:p>
            <a:r>
              <a:rPr lang="en-US" dirty="0" smtClean="0"/>
              <a:t>Talking</a:t>
            </a:r>
            <a:r>
              <a:rPr lang="en-US" baseline="0" dirty="0" smtClean="0"/>
              <a:t> with your loved ones shouldn’t be a one-time event. You may find yourself having regular conversations with loved ones or conversations with different groups of relatives or friends. </a:t>
            </a:r>
          </a:p>
          <a:p>
            <a:endParaRPr lang="en-US" baseline="0" dirty="0" smtClean="0"/>
          </a:p>
          <a:p>
            <a:r>
              <a:rPr lang="en-US" baseline="0" dirty="0" smtClean="0"/>
              <a:t>Some families may find it useful to document what they learn. It could be a diary. Some families make video or audio recordings – especially with older relatives – so that important family voices are permanently documented. Maybe it’s a simple document on a computer or a scrapbook.  </a:t>
            </a:r>
          </a:p>
          <a:p>
            <a:endParaRPr lang="en-US" baseline="0" dirty="0" smtClean="0"/>
          </a:p>
          <a:p>
            <a:pPr defTabSz="948507">
              <a:defRPr/>
            </a:pPr>
            <a:r>
              <a:rPr lang="en-US" b="1" i="1" dirty="0" smtClean="0">
                <a:solidFill>
                  <a:srgbClr val="FF0000"/>
                </a:solidFill>
              </a:rPr>
              <a:t>&lt;If you brought some of the Have the Talk of a Lifetime Workbooks printed with your logo, it would bee a good time to mention it here.  </a:t>
            </a:r>
            <a:r>
              <a:rPr lang="en-US" b="1" i="1" baseline="0" dirty="0" smtClean="0">
                <a:solidFill>
                  <a:srgbClr val="FF0000"/>
                </a:solidFill>
              </a:rPr>
              <a:t>You can also use the Have the Talk of a Lifetime workbook, there is a journaling section in the back of the book.&gt;</a:t>
            </a:r>
            <a:endParaRPr lang="en-US" b="1" i="1" dirty="0" smtClean="0">
              <a:solidFill>
                <a:srgbClr val="FF0000"/>
              </a:solidFill>
            </a:endParaRPr>
          </a:p>
          <a:p>
            <a:endParaRPr lang="en-US" baseline="0" dirty="0" smtClean="0"/>
          </a:p>
          <a:p>
            <a:pPr>
              <a:lnSpc>
                <a:spcPct val="114000"/>
              </a:lnSpc>
              <a:spcAft>
                <a:spcPts val="1269"/>
              </a:spcAft>
            </a:pPr>
            <a:r>
              <a:rPr lang="en-US" dirty="0" smtClean="0"/>
              <a:t>The things you discuss may be helpful in the future</a:t>
            </a:r>
            <a:r>
              <a:rPr lang="en-US" baseline="0" dirty="0" smtClean="0"/>
              <a:t> when y</a:t>
            </a:r>
            <a:r>
              <a:rPr lang="en-US" dirty="0" smtClean="0"/>
              <a:t>our family must make important decisions about how you wish remember</a:t>
            </a:r>
            <a:r>
              <a:rPr lang="en-US" baseline="0" dirty="0" smtClean="0"/>
              <a:t> them and their unique life story</a:t>
            </a:r>
            <a:r>
              <a:rPr lang="en-US" dirty="0" smtClean="0"/>
              <a:t>. Remember: the goal of any funeral,</a:t>
            </a:r>
            <a:r>
              <a:rPr lang="en-US" baseline="0" dirty="0" smtClean="0"/>
              <a:t> memorial service or other event </a:t>
            </a:r>
            <a:r>
              <a:rPr lang="en-US" dirty="0" smtClean="0"/>
              <a:t>is to honor your loved one in a meaningful way.</a:t>
            </a:r>
          </a:p>
          <a:p>
            <a:pPr>
              <a:lnSpc>
                <a:spcPct val="114000"/>
              </a:lnSpc>
              <a:spcAft>
                <a:spcPts val="1269"/>
              </a:spcAft>
            </a:pPr>
            <a:r>
              <a:rPr lang="en-US" dirty="0" smtClean="0"/>
              <a:t>As I mentioned at the beginning, meaningful</a:t>
            </a:r>
            <a:r>
              <a:rPr lang="en-US" baseline="0" dirty="0" smtClean="0"/>
              <a:t> memorialization starts with life stories. </a:t>
            </a:r>
            <a:endParaRPr lang="en-US" dirty="0" smtClean="0"/>
          </a:p>
          <a:p>
            <a:endParaRPr lang="en-US" dirty="0"/>
          </a:p>
        </p:txBody>
      </p:sp>
      <p:sp>
        <p:nvSpPr>
          <p:cNvPr id="4" name="Slide Number Placeholder 3"/>
          <p:cNvSpPr>
            <a:spLocks noGrp="1"/>
          </p:cNvSpPr>
          <p:nvPr>
            <p:ph type="sldNum" sz="quarter" idx="10"/>
          </p:nvPr>
        </p:nvSpPr>
        <p:spPr/>
        <p:txBody>
          <a:bodyPr/>
          <a:lstStyle/>
          <a:p>
            <a:fld id="{941B7167-D911-4F6B-8DBE-1EB26E52B8CB}" type="slidenum">
              <a:rPr lang="en-US" smtClean="0"/>
              <a:t>14</a:t>
            </a:fld>
            <a:endParaRPr lang="en-US" dirty="0"/>
          </a:p>
        </p:txBody>
      </p:sp>
      <p:sp>
        <p:nvSpPr>
          <p:cNvPr id="5" name="Footer Placeholder 4"/>
          <p:cNvSpPr>
            <a:spLocks noGrp="1"/>
          </p:cNvSpPr>
          <p:nvPr>
            <p:ph type="ftr" sz="quarter" idx="11"/>
          </p:nvPr>
        </p:nvSpPr>
        <p:spPr/>
        <p:txBody>
          <a:bodyPr/>
          <a:lstStyle/>
          <a:p>
            <a:r>
              <a:rPr lang="en-US" smtClean="0"/>
              <a:t>Have the Talk of a Lifetime Community Presentation</a:t>
            </a:r>
            <a:endParaRPr lang="en-US" dirty="0"/>
          </a:p>
        </p:txBody>
      </p:sp>
    </p:spTree>
    <p:extLst>
      <p:ext uri="{BB962C8B-B14F-4D97-AF65-F5344CB8AC3E}">
        <p14:creationId xmlns:p14="http://schemas.microsoft.com/office/powerpoint/2010/main" val="3089772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5100" y="314325"/>
            <a:ext cx="4338638" cy="2439988"/>
          </a:xfrm>
          <a:prstGeom prst="rect">
            <a:avLst/>
          </a:prstGeom>
          <a:noFill/>
          <a:ln w="12700">
            <a:solidFill>
              <a:prstClr val="black"/>
            </a:solidFill>
          </a:ln>
        </p:spPr>
      </p:sp>
      <p:sp>
        <p:nvSpPr>
          <p:cNvPr id="3" name="Notes Placeholder 2"/>
          <p:cNvSpPr>
            <a:spLocks noGrp="1"/>
          </p:cNvSpPr>
          <p:nvPr>
            <p:ph type="body" idx="1"/>
          </p:nvPr>
        </p:nvSpPr>
        <p:spPr>
          <a:xfrm>
            <a:off x="731520" y="3002343"/>
            <a:ext cx="5852160" cy="6126667"/>
          </a:xfrm>
        </p:spPr>
        <p:txBody>
          <a:bodyPr/>
          <a:lstStyle/>
          <a:p>
            <a:pPr>
              <a:lnSpc>
                <a:spcPct val="114000"/>
              </a:lnSpc>
            </a:pPr>
            <a:r>
              <a:rPr lang="en-US" dirty="0" smtClean="0"/>
              <a:t>As a funeral professional, I</a:t>
            </a:r>
            <a:r>
              <a:rPr lang="en-US" baseline="0" dirty="0" smtClean="0"/>
              <a:t> want you to make sure that you or your loved one has your story told in a meaningful way.  A way that will leave a positive impression for all who attend and participate in the service.</a:t>
            </a:r>
          </a:p>
          <a:p>
            <a:pPr>
              <a:lnSpc>
                <a:spcPct val="114000"/>
              </a:lnSpc>
            </a:pPr>
            <a:endParaRPr lang="en-US" baseline="0" dirty="0" smtClean="0"/>
          </a:p>
          <a:p>
            <a:pPr>
              <a:spcAft>
                <a:spcPts val="1269"/>
              </a:spcAft>
            </a:pPr>
            <a:r>
              <a:rPr lang="en-US" dirty="0" smtClean="0"/>
              <a:t>Funeral directors are available to support and encourage you and your family. They can provide resources to guide important conversations about all of your memorialization options.</a:t>
            </a:r>
          </a:p>
          <a:p>
            <a:pPr defTabSz="966529">
              <a:spcAft>
                <a:spcPts val="1269"/>
              </a:spcAft>
            </a:pPr>
            <a:r>
              <a:rPr lang="en-US" dirty="0" smtClean="0"/>
              <a:t>These </a:t>
            </a:r>
            <a:r>
              <a:rPr lang="en-US" dirty="0"/>
              <a:t>days, there are many options available to consumers. Funeral directors can help families understand all of their options so they can make informed decisions. Whether you desire a traditional service or something a little different, there’s always room for personalization. Creativity can make a service more meaningful and will allow family and friends to celebrate, honor and remember their loved one</a:t>
            </a:r>
            <a:r>
              <a:rPr lang="en-US" dirty="0" smtClean="0"/>
              <a:t>.</a:t>
            </a:r>
          </a:p>
          <a:p>
            <a:pPr defTabSz="966529">
              <a:spcAft>
                <a:spcPts val="1269"/>
              </a:spcAft>
            </a:pPr>
            <a:r>
              <a:rPr lang="en-US" dirty="0" smtClean="0"/>
              <a:t> </a:t>
            </a:r>
            <a:r>
              <a:rPr lang="en-US" b="1" i="1" dirty="0" smtClean="0">
                <a:solidFill>
                  <a:srgbClr val="FF0000"/>
                </a:solidFill>
              </a:rPr>
              <a:t>&lt;Share more information</a:t>
            </a:r>
            <a:r>
              <a:rPr lang="en-US" b="1" i="1" baseline="0" dirty="0" smtClean="0">
                <a:solidFill>
                  <a:srgbClr val="FF0000"/>
                </a:solidFill>
              </a:rPr>
              <a:t> about ways families can create personal and meaningful funerals and memorial services. Tell a story of a favorite funeral</a:t>
            </a:r>
            <a:r>
              <a:rPr lang="en-US" b="1" i="1" dirty="0" smtClean="0">
                <a:solidFill>
                  <a:srgbClr val="FF0000"/>
                </a:solidFill>
              </a:rPr>
              <a:t> that you were a part of or attended that made a positive impression on you.  </a:t>
            </a:r>
          </a:p>
          <a:p>
            <a:pPr defTabSz="966529">
              <a:spcAft>
                <a:spcPts val="1269"/>
              </a:spcAft>
            </a:pPr>
            <a:r>
              <a:rPr lang="en-US" b="1" i="1" baseline="0" dirty="0" smtClean="0">
                <a:solidFill>
                  <a:srgbClr val="FF0000"/>
                </a:solidFill>
              </a:rPr>
              <a:t>Don’t make this a sales pitch; rather, share simple ways families can personalize a funeral that are not driven by merchandise.&gt;</a:t>
            </a:r>
            <a:endParaRPr lang="en-US" b="1" i="1" dirty="0" smtClean="0">
              <a:solidFill>
                <a:srgbClr val="FF0000"/>
              </a:solidFill>
            </a:endParaRPr>
          </a:p>
          <a:p>
            <a:pPr defTabSz="966529"/>
            <a:r>
              <a:rPr lang="en-US" dirty="0" smtClean="0"/>
              <a:t>What is most important is that you take time to honor and remember the people who matter.</a:t>
            </a:r>
          </a:p>
          <a:p>
            <a:pPr defTabSz="966529"/>
            <a:endParaRPr lang="en-US" dirty="0" smtClean="0"/>
          </a:p>
          <a:p>
            <a:pPr defTabSz="966529"/>
            <a:r>
              <a:rPr lang="en-US" baseline="0" dirty="0" smtClean="0"/>
              <a:t>Taking time, whether it’s a funeral, a memorial service or some other creative, out-of-the-box event, is incredibly important. It allows people who are grieving a death to begin the healing process. Funerals allow family and friends to support and comfort one another. </a:t>
            </a:r>
          </a:p>
          <a:p>
            <a:pPr defTabSz="966529"/>
            <a:endParaRPr lang="en-US" baseline="0" dirty="0" smtClean="0"/>
          </a:p>
          <a:p>
            <a:pPr lvl="0"/>
            <a:r>
              <a:rPr lang="en-US" dirty="0"/>
              <a:t>Getting though grief is never easy, but a meaningful funeral or memorial service can help. </a:t>
            </a:r>
          </a:p>
          <a:p>
            <a:r>
              <a:rPr lang="en-US" dirty="0"/>
              <a:t> </a:t>
            </a:r>
          </a:p>
          <a:p>
            <a:pPr defTabSz="966529"/>
            <a:endParaRPr lang="en-US" baseline="0" dirty="0" smtClean="0"/>
          </a:p>
          <a:p>
            <a:pPr defTabSz="966529"/>
            <a:endParaRPr lang="en-US" baseline="0" dirty="0" smtClean="0"/>
          </a:p>
          <a:p>
            <a:pPr defTabSz="966529"/>
            <a:endParaRPr lang="en-US" dirty="0" smtClean="0"/>
          </a:p>
          <a:p>
            <a:endParaRPr lang="en-US" dirty="0"/>
          </a:p>
        </p:txBody>
      </p:sp>
      <p:sp>
        <p:nvSpPr>
          <p:cNvPr id="4" name="Slide Number Placeholder 3"/>
          <p:cNvSpPr>
            <a:spLocks noGrp="1"/>
          </p:cNvSpPr>
          <p:nvPr>
            <p:ph type="sldNum" sz="quarter" idx="10"/>
          </p:nvPr>
        </p:nvSpPr>
        <p:spPr/>
        <p:txBody>
          <a:bodyPr/>
          <a:lstStyle/>
          <a:p>
            <a:fld id="{941B7167-D911-4F6B-8DBE-1EB26E52B8CB}" type="slidenum">
              <a:rPr lang="en-US" smtClean="0"/>
              <a:t>15</a:t>
            </a:fld>
            <a:endParaRPr lang="en-US" dirty="0"/>
          </a:p>
        </p:txBody>
      </p:sp>
      <p:sp>
        <p:nvSpPr>
          <p:cNvPr id="5" name="Footer Placeholder 4"/>
          <p:cNvSpPr>
            <a:spLocks noGrp="1"/>
          </p:cNvSpPr>
          <p:nvPr>
            <p:ph type="ftr" sz="quarter" idx="11"/>
          </p:nvPr>
        </p:nvSpPr>
        <p:spPr/>
        <p:txBody>
          <a:bodyPr/>
          <a:lstStyle/>
          <a:p>
            <a:r>
              <a:rPr lang="en-US" smtClean="0"/>
              <a:t>Have the Talk of a Lifetime Community Presentation</a:t>
            </a:r>
            <a:endParaRPr lang="en-US" dirty="0"/>
          </a:p>
        </p:txBody>
      </p:sp>
    </p:spTree>
    <p:extLst>
      <p:ext uri="{BB962C8B-B14F-4D97-AF65-F5344CB8AC3E}">
        <p14:creationId xmlns:p14="http://schemas.microsoft.com/office/powerpoint/2010/main" val="120469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6050" y="301625"/>
            <a:ext cx="4360863" cy="2452688"/>
          </a:xfrm>
          <a:prstGeom prst="rect">
            <a:avLst/>
          </a:prstGeom>
          <a:noFill/>
          <a:ln w="12700">
            <a:solidFill>
              <a:prstClr val="black"/>
            </a:solidFill>
          </a:ln>
        </p:spPr>
      </p:sp>
      <p:sp>
        <p:nvSpPr>
          <p:cNvPr id="3" name="Notes Placeholder 2"/>
          <p:cNvSpPr>
            <a:spLocks noGrp="1"/>
          </p:cNvSpPr>
          <p:nvPr>
            <p:ph type="body" idx="1"/>
          </p:nvPr>
        </p:nvSpPr>
        <p:spPr>
          <a:xfrm>
            <a:off x="731520" y="2990538"/>
            <a:ext cx="5852160" cy="5890572"/>
          </a:xfrm>
        </p:spPr>
        <p:txBody>
          <a:bodyPr/>
          <a:lstStyle/>
          <a:p>
            <a:r>
              <a:rPr lang="en-US" baseline="0" dirty="0" smtClean="0"/>
              <a:t>Today there are so many ways we can remember and honor the unique people in our lives. Memorialization should reflect your loved one’s personal values, interests and experiences and help you and others who are left behind remember what matters most.</a:t>
            </a:r>
          </a:p>
          <a:p>
            <a:endParaRPr lang="en-US" baseline="0" dirty="0" smtClean="0"/>
          </a:p>
          <a:p>
            <a:r>
              <a:rPr lang="en-US" baseline="0" dirty="0" smtClean="0"/>
              <a:t>Acknowledging the importance of loved ones in our lives is an essential step in the healing process. </a:t>
            </a:r>
          </a:p>
          <a:p>
            <a:endParaRPr lang="en-US" baseline="0" dirty="0" smtClean="0"/>
          </a:p>
          <a:p>
            <a:r>
              <a:rPr lang="en-US" baseline="0" dirty="0" smtClean="0"/>
              <a:t>Sharing your stories now and Having the Talk of a Lifetime is the first step.</a:t>
            </a:r>
          </a:p>
        </p:txBody>
      </p:sp>
      <p:sp>
        <p:nvSpPr>
          <p:cNvPr id="4" name="Slide Number Placeholder 3"/>
          <p:cNvSpPr>
            <a:spLocks noGrp="1"/>
          </p:cNvSpPr>
          <p:nvPr>
            <p:ph type="sldNum" sz="quarter" idx="10"/>
          </p:nvPr>
        </p:nvSpPr>
        <p:spPr/>
        <p:txBody>
          <a:bodyPr/>
          <a:lstStyle/>
          <a:p>
            <a:fld id="{941B7167-D911-4F6B-8DBE-1EB26E52B8CB}" type="slidenum">
              <a:rPr lang="en-US" smtClean="0"/>
              <a:t>16</a:t>
            </a:fld>
            <a:endParaRPr lang="en-US" dirty="0"/>
          </a:p>
        </p:txBody>
      </p:sp>
      <p:sp>
        <p:nvSpPr>
          <p:cNvPr id="5" name="Footer Placeholder 4"/>
          <p:cNvSpPr>
            <a:spLocks noGrp="1"/>
          </p:cNvSpPr>
          <p:nvPr>
            <p:ph type="ftr" sz="quarter" idx="11"/>
          </p:nvPr>
        </p:nvSpPr>
        <p:spPr/>
        <p:txBody>
          <a:bodyPr/>
          <a:lstStyle/>
          <a:p>
            <a:r>
              <a:rPr lang="en-US" smtClean="0"/>
              <a:t>Have the Talk of a Lifetime Community Presentation</a:t>
            </a:r>
            <a:endParaRPr lang="en-US" dirty="0"/>
          </a:p>
        </p:txBody>
      </p:sp>
    </p:spTree>
    <p:extLst>
      <p:ext uri="{BB962C8B-B14F-4D97-AF65-F5344CB8AC3E}">
        <p14:creationId xmlns:p14="http://schemas.microsoft.com/office/powerpoint/2010/main" val="33089793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46250" y="333375"/>
            <a:ext cx="4165600" cy="2343150"/>
          </a:xfrm>
          <a:prstGeom prst="rect">
            <a:avLst/>
          </a:prstGeom>
          <a:noFill/>
          <a:ln w="12700">
            <a:solidFill>
              <a:prstClr val="black"/>
            </a:solidFill>
          </a:ln>
        </p:spPr>
      </p:sp>
      <p:sp>
        <p:nvSpPr>
          <p:cNvPr id="3" name="Notes Placeholder 2"/>
          <p:cNvSpPr>
            <a:spLocks noGrp="1"/>
          </p:cNvSpPr>
          <p:nvPr>
            <p:ph type="body" idx="1"/>
          </p:nvPr>
        </p:nvSpPr>
        <p:spPr>
          <a:xfrm>
            <a:off x="731520" y="3002343"/>
            <a:ext cx="5852160" cy="6126667"/>
          </a:xfrm>
        </p:spPr>
        <p:txBody>
          <a:bodyPr/>
          <a:lstStyle/>
          <a:p>
            <a:r>
              <a:rPr lang="en-US" dirty="0" smtClean="0"/>
              <a:t>Thank</a:t>
            </a:r>
            <a:r>
              <a:rPr lang="en-US" baseline="0" dirty="0" smtClean="0"/>
              <a:t> you so much for being here today. </a:t>
            </a:r>
          </a:p>
          <a:p>
            <a:endParaRPr lang="en-US" baseline="0" dirty="0" smtClean="0"/>
          </a:p>
          <a:p>
            <a:r>
              <a:rPr lang="en-US" baseline="0" dirty="0" smtClean="0"/>
              <a:t>You can find more information about how to have the talk with your loved ones by visiting www.talkofalifetime.org. </a:t>
            </a:r>
          </a:p>
          <a:p>
            <a:endParaRPr lang="en-US" baseline="0" dirty="0" smtClean="0"/>
          </a:p>
          <a:p>
            <a:r>
              <a:rPr lang="en-US" baseline="0" dirty="0" smtClean="0"/>
              <a:t>I’d like to open things up for questions. </a:t>
            </a:r>
          </a:p>
          <a:p>
            <a:endParaRPr lang="en-US" baseline="0" dirty="0" smtClean="0"/>
          </a:p>
          <a:p>
            <a:r>
              <a:rPr lang="en-US" b="1" i="1" baseline="0" dirty="0" smtClean="0">
                <a:solidFill>
                  <a:srgbClr val="FF0000"/>
                </a:solidFill>
              </a:rPr>
              <a:t>&lt;Pause for questions. Respond as needed&gt;</a:t>
            </a:r>
          </a:p>
          <a:p>
            <a:endParaRPr lang="en-US" b="1" i="1" baseline="0" dirty="0" smtClean="0">
              <a:solidFill>
                <a:srgbClr val="FF0000"/>
              </a:solidFill>
            </a:endParaRPr>
          </a:p>
          <a:p>
            <a:r>
              <a:rPr lang="en-US" b="0" i="0" baseline="0" dirty="0" smtClean="0">
                <a:solidFill>
                  <a:schemeClr val="tx1"/>
                </a:solidFill>
              </a:rPr>
              <a:t>Again, thank you for being here today. I’ll stick around should any of you have any questions you’d like to discuss privately. </a:t>
            </a:r>
          </a:p>
          <a:p>
            <a:endParaRPr lang="en-US" b="0" i="0" baseline="0" dirty="0" smtClean="0">
              <a:solidFill>
                <a:srgbClr val="FF0000"/>
              </a:solidFill>
            </a:endParaRPr>
          </a:p>
          <a:p>
            <a:r>
              <a:rPr lang="en-US" b="1" i="1" baseline="0" dirty="0" smtClean="0">
                <a:solidFill>
                  <a:srgbClr val="FF0000"/>
                </a:solidFill>
              </a:rPr>
              <a:t>&lt;Other concluding remarks&gt;</a:t>
            </a:r>
            <a:endParaRPr lang="en-US" b="1" i="1" dirty="0">
              <a:solidFill>
                <a:srgbClr val="FF0000"/>
              </a:solidFill>
            </a:endParaRPr>
          </a:p>
        </p:txBody>
      </p:sp>
      <p:sp>
        <p:nvSpPr>
          <p:cNvPr id="4" name="Slide Number Placeholder 3"/>
          <p:cNvSpPr>
            <a:spLocks noGrp="1"/>
          </p:cNvSpPr>
          <p:nvPr>
            <p:ph type="sldNum" sz="quarter" idx="10"/>
          </p:nvPr>
        </p:nvSpPr>
        <p:spPr/>
        <p:txBody>
          <a:bodyPr/>
          <a:lstStyle/>
          <a:p>
            <a:fld id="{941B7167-D911-4F6B-8DBE-1EB26E52B8CB}" type="slidenum">
              <a:rPr lang="en-US" smtClean="0"/>
              <a:t>17</a:t>
            </a:fld>
            <a:endParaRPr lang="en-US" dirty="0"/>
          </a:p>
        </p:txBody>
      </p:sp>
      <p:sp>
        <p:nvSpPr>
          <p:cNvPr id="5" name="Footer Placeholder 4"/>
          <p:cNvSpPr>
            <a:spLocks noGrp="1"/>
          </p:cNvSpPr>
          <p:nvPr>
            <p:ph type="ftr" sz="quarter" idx="11"/>
          </p:nvPr>
        </p:nvSpPr>
        <p:spPr/>
        <p:txBody>
          <a:bodyPr/>
          <a:lstStyle/>
          <a:p>
            <a:r>
              <a:rPr lang="en-US" smtClean="0"/>
              <a:t>Have the Talk of a Lifetime Community Presentation</a:t>
            </a:r>
            <a:endParaRPr lang="en-US" dirty="0"/>
          </a:p>
        </p:txBody>
      </p:sp>
    </p:spTree>
    <p:extLst>
      <p:ext uri="{BB962C8B-B14F-4D97-AF65-F5344CB8AC3E}">
        <p14:creationId xmlns:p14="http://schemas.microsoft.com/office/powerpoint/2010/main" val="901603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5100" y="314325"/>
            <a:ext cx="4338638" cy="2439988"/>
          </a:xfrm>
          <a:prstGeom prst="rect">
            <a:avLst/>
          </a:prstGeom>
          <a:noFill/>
          <a:ln w="12700">
            <a:solidFill>
              <a:prstClr val="black"/>
            </a:solidFill>
          </a:ln>
        </p:spPr>
      </p:sp>
      <p:sp>
        <p:nvSpPr>
          <p:cNvPr id="3" name="Notes Placeholder 2"/>
          <p:cNvSpPr>
            <a:spLocks noGrp="1"/>
          </p:cNvSpPr>
          <p:nvPr>
            <p:ph type="body" idx="1"/>
          </p:nvPr>
        </p:nvSpPr>
        <p:spPr>
          <a:xfrm>
            <a:off x="731520" y="2990538"/>
            <a:ext cx="5852160" cy="5890572"/>
          </a:xfrm>
        </p:spPr>
        <p:txBody>
          <a:bodyPr/>
          <a:lstStyle/>
          <a:p>
            <a:pPr defTabSz="966529"/>
            <a:r>
              <a:rPr lang="en-US" dirty="0" smtClean="0"/>
              <a:t>In today’s world,</a:t>
            </a:r>
            <a:r>
              <a:rPr lang="en-US" baseline="0" dirty="0" smtClean="0"/>
              <a:t> there is so much is going on around us. We’re busier than ever before. We’re bombarded with information from newspapers, magazine, TV, radio and the internet. </a:t>
            </a:r>
          </a:p>
          <a:p>
            <a:endParaRPr lang="en-US" baseline="0" dirty="0" smtClean="0"/>
          </a:p>
          <a:p>
            <a:r>
              <a:rPr lang="en-US" baseline="0" dirty="0" smtClean="0"/>
              <a:t>We’re sharing information with family and friends on Facebook, Twitter and by text messages.</a:t>
            </a:r>
          </a:p>
          <a:p>
            <a:endParaRPr lang="en-US" baseline="0" dirty="0" smtClean="0"/>
          </a:p>
          <a:p>
            <a:r>
              <a:rPr lang="en-US" baseline="0" dirty="0" smtClean="0"/>
              <a:t>But how often do we talk to people – I mean </a:t>
            </a:r>
            <a:r>
              <a:rPr lang="en-US" i="1" baseline="0" dirty="0" smtClean="0"/>
              <a:t>really talk</a:t>
            </a:r>
            <a:r>
              <a:rPr lang="en-US" i="0" baseline="0" dirty="0" smtClean="0"/>
              <a:t>? No cell phones ringing and dinging. No TV in the background. No distractions. </a:t>
            </a:r>
          </a:p>
          <a:p>
            <a:endParaRPr lang="en-US" i="0" baseline="0" dirty="0" smtClean="0"/>
          </a:p>
          <a:p>
            <a:r>
              <a:rPr lang="en-US" i="0" baseline="0" dirty="0" smtClean="0"/>
              <a:t>For some people, good conversation is truly a lost art. </a:t>
            </a:r>
          </a:p>
          <a:p>
            <a:endParaRPr lang="en-US" i="0" baseline="0" dirty="0" smtClean="0"/>
          </a:p>
          <a:p>
            <a:r>
              <a:rPr lang="en-US" dirty="0" smtClean="0"/>
              <a:t>Talking with the people</a:t>
            </a:r>
            <a:r>
              <a:rPr lang="en-US" baseline="0" dirty="0" smtClean="0"/>
              <a:t> in our lives who matter most – our spouses, parents, children, best friends – can have an incredibly positive impact on our relationships. </a:t>
            </a:r>
          </a:p>
          <a:p>
            <a:endParaRPr lang="en-US" baseline="0" dirty="0" smtClean="0"/>
          </a:p>
          <a:p>
            <a:r>
              <a:rPr lang="en-US" baseline="0" dirty="0" smtClean="0"/>
              <a:t>Unlike social media, talking with loved ones is unfiltered. It’s not putting your best foot forward. Talking allows us to see the real person and can help us get to know our loved ones in new and different ways. </a:t>
            </a:r>
            <a:endParaRPr lang="en-US" dirty="0"/>
          </a:p>
        </p:txBody>
      </p:sp>
      <p:sp>
        <p:nvSpPr>
          <p:cNvPr id="4" name="Slide Number Placeholder 3"/>
          <p:cNvSpPr>
            <a:spLocks noGrp="1"/>
          </p:cNvSpPr>
          <p:nvPr>
            <p:ph type="sldNum" sz="quarter" idx="10"/>
          </p:nvPr>
        </p:nvSpPr>
        <p:spPr/>
        <p:txBody>
          <a:bodyPr/>
          <a:lstStyle/>
          <a:p>
            <a:fld id="{941B7167-D911-4F6B-8DBE-1EB26E52B8CB}" type="slidenum">
              <a:rPr lang="en-US" smtClean="0"/>
              <a:t>2</a:t>
            </a:fld>
            <a:endParaRPr lang="en-US" dirty="0"/>
          </a:p>
        </p:txBody>
      </p:sp>
      <p:sp>
        <p:nvSpPr>
          <p:cNvPr id="5" name="Footer Placeholder 4"/>
          <p:cNvSpPr>
            <a:spLocks noGrp="1"/>
          </p:cNvSpPr>
          <p:nvPr>
            <p:ph type="ftr" sz="quarter" idx="11"/>
          </p:nvPr>
        </p:nvSpPr>
        <p:spPr/>
        <p:txBody>
          <a:bodyPr/>
          <a:lstStyle/>
          <a:p>
            <a:r>
              <a:rPr lang="en-US" smtClean="0"/>
              <a:t>Have the Talk of a Lifetime Community Presentation</a:t>
            </a:r>
            <a:endParaRPr lang="en-US" dirty="0"/>
          </a:p>
        </p:txBody>
      </p:sp>
    </p:spTree>
    <p:extLst>
      <p:ext uri="{BB962C8B-B14F-4D97-AF65-F5344CB8AC3E}">
        <p14:creationId xmlns:p14="http://schemas.microsoft.com/office/powerpoint/2010/main" val="2628580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60500" y="314325"/>
            <a:ext cx="4354513" cy="2449513"/>
          </a:xfrm>
          <a:prstGeom prst="rect">
            <a:avLst/>
          </a:prstGeom>
          <a:noFill/>
          <a:ln w="12700">
            <a:solidFill>
              <a:prstClr val="black"/>
            </a:solidFill>
          </a:ln>
        </p:spPr>
      </p:sp>
      <p:sp>
        <p:nvSpPr>
          <p:cNvPr id="3" name="Notes Placeholder 2"/>
          <p:cNvSpPr>
            <a:spLocks noGrp="1"/>
          </p:cNvSpPr>
          <p:nvPr>
            <p:ph type="body" idx="1"/>
          </p:nvPr>
        </p:nvSpPr>
        <p:spPr>
          <a:xfrm>
            <a:off x="731520" y="3147934"/>
            <a:ext cx="5852160" cy="5733176"/>
          </a:xfrm>
        </p:spPr>
        <p:txBody>
          <a:bodyPr/>
          <a:lstStyle/>
          <a:p>
            <a:r>
              <a:rPr lang="en-US" dirty="0" smtClean="0"/>
              <a:t>You</a:t>
            </a:r>
            <a:r>
              <a:rPr lang="en-US" baseline="0" dirty="0" smtClean="0"/>
              <a:t> might be thinking, </a:t>
            </a:r>
            <a:r>
              <a:rPr lang="en-US" i="1" baseline="0" dirty="0" smtClean="0"/>
              <a:t>“What can I talk about? My life isn’t exciting.”</a:t>
            </a:r>
          </a:p>
          <a:p>
            <a:endParaRPr lang="en-US" i="1" baseline="0" dirty="0" smtClean="0"/>
          </a:p>
          <a:p>
            <a:r>
              <a:rPr lang="en-US" i="0" baseline="0" dirty="0" smtClean="0"/>
              <a:t>Sometimes, we think we know the people we are closest to – and they think they know us. But, there’s a lot that we don’t know about them – and that they don’t know about us.</a:t>
            </a:r>
          </a:p>
          <a:p>
            <a:endParaRPr lang="en-US" i="0" baseline="0" dirty="0" smtClean="0"/>
          </a:p>
          <a:p>
            <a:r>
              <a:rPr lang="en-US" b="1" i="1" dirty="0">
                <a:solidFill>
                  <a:srgbClr val="FF0000"/>
                </a:solidFill>
              </a:rPr>
              <a:t>NOTE: This would be a great time in the presentation to play the 30-second video created for the </a:t>
            </a:r>
            <a:r>
              <a:rPr lang="en-US" b="1" i="1" dirty="0" smtClean="0">
                <a:solidFill>
                  <a:srgbClr val="FF0000"/>
                </a:solidFill>
              </a:rPr>
              <a:t>2016 campaign</a:t>
            </a:r>
            <a:r>
              <a:rPr lang="en-US" b="1" i="1" dirty="0">
                <a:solidFill>
                  <a:srgbClr val="FF0000"/>
                </a:solidFill>
              </a:rPr>
              <a:t>.  Download the video from the member website at famic.org (username: </a:t>
            </a:r>
            <a:r>
              <a:rPr lang="en-US" b="1" i="1" dirty="0" err="1">
                <a:solidFill>
                  <a:srgbClr val="FF0000"/>
                </a:solidFill>
              </a:rPr>
              <a:t>famic</a:t>
            </a:r>
            <a:r>
              <a:rPr lang="en-US" b="1" i="1" dirty="0">
                <a:solidFill>
                  <a:srgbClr val="FF0000"/>
                </a:solidFill>
              </a:rPr>
              <a:t>  password: campaign). Make sure to have the presentation and the video handy on your thumb drive in case there </a:t>
            </a:r>
            <a:r>
              <a:rPr lang="en-US" b="1" i="1" dirty="0" smtClean="0">
                <a:solidFill>
                  <a:srgbClr val="FF0000"/>
                </a:solidFill>
              </a:rPr>
              <a:t>is a problem in the presentation.</a:t>
            </a:r>
            <a:endParaRPr lang="en-US" b="1" i="1" dirty="0">
              <a:solidFill>
                <a:srgbClr val="FF0000"/>
              </a:solidFill>
            </a:endParaRPr>
          </a:p>
          <a:p>
            <a:endParaRPr lang="en-US" i="0" baseline="0" dirty="0" smtClean="0"/>
          </a:p>
          <a:p>
            <a:r>
              <a:rPr lang="en-US" i="0" baseline="0" dirty="0" smtClean="0"/>
              <a:t>Old stories about family and friends. </a:t>
            </a:r>
          </a:p>
          <a:p>
            <a:endParaRPr lang="en-US" i="0" baseline="0" dirty="0" smtClean="0"/>
          </a:p>
          <a:p>
            <a:r>
              <a:rPr lang="en-US" i="0" baseline="0" dirty="0" smtClean="0"/>
              <a:t>The things we value most in life. </a:t>
            </a:r>
          </a:p>
          <a:p>
            <a:endParaRPr lang="en-US" i="0" baseline="0" dirty="0" smtClean="0"/>
          </a:p>
          <a:p>
            <a:r>
              <a:rPr lang="en-US" i="0" baseline="0" dirty="0" smtClean="0"/>
              <a:t>Hidden talents. </a:t>
            </a:r>
          </a:p>
          <a:p>
            <a:endParaRPr lang="en-US" i="0" baseline="0" dirty="0" smtClean="0"/>
          </a:p>
          <a:p>
            <a:r>
              <a:rPr lang="en-US" i="0" baseline="0" dirty="0" smtClean="0"/>
              <a:t>What people think is your biggest accomplishment may be different than what you think is most important.  </a:t>
            </a:r>
          </a:p>
          <a:p>
            <a:endParaRPr lang="en-US" i="0" dirty="0" smtClean="0"/>
          </a:p>
          <a:p>
            <a:pPr defTabSz="966529"/>
            <a:r>
              <a:rPr lang="en-US" i="0" baseline="0" dirty="0" smtClean="0"/>
              <a:t>There’s actually a lot that you and a friend or loved one can talk about. </a:t>
            </a:r>
          </a:p>
          <a:p>
            <a:endParaRPr lang="en-US" i="0" dirty="0" smtClean="0"/>
          </a:p>
        </p:txBody>
      </p:sp>
      <p:sp>
        <p:nvSpPr>
          <p:cNvPr id="4" name="Slide Number Placeholder 3"/>
          <p:cNvSpPr>
            <a:spLocks noGrp="1"/>
          </p:cNvSpPr>
          <p:nvPr>
            <p:ph type="sldNum" sz="quarter" idx="10"/>
          </p:nvPr>
        </p:nvSpPr>
        <p:spPr/>
        <p:txBody>
          <a:bodyPr/>
          <a:lstStyle/>
          <a:p>
            <a:fld id="{941B7167-D911-4F6B-8DBE-1EB26E52B8CB}" type="slidenum">
              <a:rPr lang="en-US" smtClean="0"/>
              <a:t>3</a:t>
            </a:fld>
            <a:endParaRPr lang="en-US" dirty="0"/>
          </a:p>
        </p:txBody>
      </p:sp>
      <p:sp>
        <p:nvSpPr>
          <p:cNvPr id="5" name="Footer Placeholder 4"/>
          <p:cNvSpPr>
            <a:spLocks noGrp="1"/>
          </p:cNvSpPr>
          <p:nvPr>
            <p:ph type="ftr" sz="quarter" idx="11"/>
          </p:nvPr>
        </p:nvSpPr>
        <p:spPr/>
        <p:txBody>
          <a:bodyPr/>
          <a:lstStyle/>
          <a:p>
            <a:r>
              <a:rPr lang="en-US" smtClean="0"/>
              <a:t>Have the Talk of a Lifetime Community Presentation</a:t>
            </a:r>
            <a:endParaRPr lang="en-US" dirty="0"/>
          </a:p>
        </p:txBody>
      </p:sp>
    </p:spTree>
    <p:extLst>
      <p:ext uri="{BB962C8B-B14F-4D97-AF65-F5344CB8AC3E}">
        <p14:creationId xmlns:p14="http://schemas.microsoft.com/office/powerpoint/2010/main" val="418166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62088" y="314325"/>
            <a:ext cx="4338637" cy="2439988"/>
          </a:xfrm>
          <a:prstGeom prst="rect">
            <a:avLst/>
          </a:prstGeom>
          <a:noFill/>
          <a:ln w="12700">
            <a:solidFill>
              <a:prstClr val="black"/>
            </a:solidFill>
          </a:ln>
        </p:spPr>
      </p:sp>
      <p:sp>
        <p:nvSpPr>
          <p:cNvPr id="3" name="Notes Placeholder 2"/>
          <p:cNvSpPr>
            <a:spLocks noGrp="1"/>
          </p:cNvSpPr>
          <p:nvPr>
            <p:ph type="body" idx="1"/>
          </p:nvPr>
        </p:nvSpPr>
        <p:spPr>
          <a:xfrm>
            <a:off x="731520" y="2990538"/>
            <a:ext cx="5852160" cy="5890572"/>
          </a:xfrm>
        </p:spPr>
        <p:txBody>
          <a:bodyPr/>
          <a:lstStyle/>
          <a:p>
            <a:pPr defTabSz="966529">
              <a:defRPr/>
            </a:pPr>
            <a:r>
              <a:rPr lang="en-US" dirty="0" smtClean="0"/>
              <a:t>There is so much we experience in our lives and big moments that shape us.</a:t>
            </a:r>
          </a:p>
          <a:p>
            <a:pPr defTabSz="966529">
              <a:defRPr/>
            </a:pPr>
            <a:endParaRPr lang="en-US" dirty="0" smtClean="0"/>
          </a:p>
          <a:p>
            <a:pPr defTabSz="966529">
              <a:defRPr/>
            </a:pPr>
            <a:r>
              <a:rPr lang="en-US" dirty="0" smtClean="0"/>
              <a:t>But, have you talked with your spouse about your wedding day recently? Have you</a:t>
            </a:r>
            <a:r>
              <a:rPr lang="en-US" baseline="0" dirty="0" smtClean="0"/>
              <a:t> shared </a:t>
            </a:r>
            <a:r>
              <a:rPr lang="en-US" dirty="0" smtClean="0"/>
              <a:t>how you felt that day and let them share what they were thinking</a:t>
            </a:r>
            <a:r>
              <a:rPr lang="en-US" baseline="0" dirty="0" smtClean="0"/>
              <a:t> and feeling? What was their most memorable moment? What was yours?</a:t>
            </a:r>
          </a:p>
          <a:p>
            <a:pPr defTabSz="966529">
              <a:defRPr/>
            </a:pPr>
            <a:endParaRPr lang="en-US" baseline="0" dirty="0" smtClean="0"/>
          </a:p>
          <a:p>
            <a:pPr defTabSz="966529">
              <a:defRPr/>
            </a:pPr>
            <a:r>
              <a:rPr lang="en-US" baseline="0" dirty="0" smtClean="0"/>
              <a:t>What about your high school or college graduation day? What do you remember from that day? What do your parents remember? </a:t>
            </a:r>
          </a:p>
          <a:p>
            <a:pPr defTabSz="966529">
              <a:defRPr/>
            </a:pPr>
            <a:endParaRPr lang="en-US" baseline="0" dirty="0" smtClean="0"/>
          </a:p>
          <a:p>
            <a:pPr defTabSz="966529">
              <a:defRPr/>
            </a:pPr>
            <a:r>
              <a:rPr lang="en-US" baseline="0" dirty="0" smtClean="0"/>
              <a:t>What was it like when your first child was born? What was your spouse feeling that day? How did your parents feel about becoming grandparents?</a:t>
            </a:r>
            <a:endParaRPr lang="en-US" dirty="0" smtClean="0"/>
          </a:p>
          <a:p>
            <a:pPr defTabSz="966529">
              <a:defRPr/>
            </a:pPr>
            <a:endParaRPr lang="en-US" dirty="0" smtClean="0"/>
          </a:p>
          <a:p>
            <a:pPr defTabSz="966529">
              <a:defRPr/>
            </a:pPr>
            <a:r>
              <a:rPr lang="en-US" dirty="0" smtClean="0"/>
              <a:t>These are important</a:t>
            </a:r>
            <a:r>
              <a:rPr lang="en-US" baseline="0" dirty="0" smtClean="0"/>
              <a:t> milestones and sources of memories. But a</a:t>
            </a:r>
            <a:r>
              <a:rPr lang="en-US" dirty="0" smtClean="0"/>
              <a:t> life story is so much more. </a:t>
            </a:r>
          </a:p>
          <a:p>
            <a:pPr defTabSz="966529">
              <a:defRPr/>
            </a:pPr>
            <a:endParaRPr lang="en-US" dirty="0" smtClean="0"/>
          </a:p>
        </p:txBody>
      </p:sp>
      <p:sp>
        <p:nvSpPr>
          <p:cNvPr id="4" name="Slide Number Placeholder 3"/>
          <p:cNvSpPr>
            <a:spLocks noGrp="1"/>
          </p:cNvSpPr>
          <p:nvPr>
            <p:ph type="sldNum" sz="quarter" idx="10"/>
          </p:nvPr>
        </p:nvSpPr>
        <p:spPr/>
        <p:txBody>
          <a:bodyPr/>
          <a:lstStyle/>
          <a:p>
            <a:fld id="{941B7167-D911-4F6B-8DBE-1EB26E52B8CB}" type="slidenum">
              <a:rPr lang="en-US" smtClean="0"/>
              <a:t>4</a:t>
            </a:fld>
            <a:endParaRPr lang="en-US" dirty="0"/>
          </a:p>
        </p:txBody>
      </p:sp>
      <p:sp>
        <p:nvSpPr>
          <p:cNvPr id="5" name="Footer Placeholder 4"/>
          <p:cNvSpPr>
            <a:spLocks noGrp="1"/>
          </p:cNvSpPr>
          <p:nvPr>
            <p:ph type="ftr" sz="quarter" idx="11"/>
          </p:nvPr>
        </p:nvSpPr>
        <p:spPr/>
        <p:txBody>
          <a:bodyPr/>
          <a:lstStyle/>
          <a:p>
            <a:r>
              <a:rPr lang="en-US" smtClean="0"/>
              <a:t>Have the Talk of a Lifetime Community Presentation</a:t>
            </a:r>
            <a:endParaRPr lang="en-US" dirty="0"/>
          </a:p>
        </p:txBody>
      </p:sp>
    </p:spTree>
    <p:extLst>
      <p:ext uri="{BB962C8B-B14F-4D97-AF65-F5344CB8AC3E}">
        <p14:creationId xmlns:p14="http://schemas.microsoft.com/office/powerpoint/2010/main" val="241535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43050" y="314325"/>
            <a:ext cx="4338638" cy="2439988"/>
          </a:xfrm>
          <a:prstGeom prst="rect">
            <a:avLst/>
          </a:prstGeom>
          <a:noFill/>
          <a:ln w="12700">
            <a:solidFill>
              <a:prstClr val="black"/>
            </a:solidFill>
          </a:ln>
        </p:spPr>
      </p:sp>
      <p:sp>
        <p:nvSpPr>
          <p:cNvPr id="3" name="Notes Placeholder 2"/>
          <p:cNvSpPr>
            <a:spLocks noGrp="1"/>
          </p:cNvSpPr>
          <p:nvPr>
            <p:ph type="body" idx="1"/>
          </p:nvPr>
        </p:nvSpPr>
        <p:spPr>
          <a:xfrm>
            <a:off x="731520" y="2990538"/>
            <a:ext cx="5852160" cy="5890572"/>
          </a:xfrm>
        </p:spPr>
        <p:txBody>
          <a:bodyPr/>
          <a:lstStyle/>
          <a:p>
            <a:r>
              <a:rPr lang="en-US" dirty="0" smtClean="0"/>
              <a:t>There</a:t>
            </a:r>
            <a:r>
              <a:rPr lang="en-US" baseline="0" dirty="0" smtClean="0"/>
              <a:t> are also many small, quiet moments that shape us. </a:t>
            </a:r>
          </a:p>
          <a:p>
            <a:endParaRPr lang="en-US" baseline="0" dirty="0" smtClean="0"/>
          </a:p>
          <a:p>
            <a:r>
              <a:rPr lang="en-US" baseline="0" dirty="0" smtClean="0"/>
              <a:t>People we meet. </a:t>
            </a:r>
          </a:p>
          <a:p>
            <a:endParaRPr lang="en-US" baseline="0" dirty="0" smtClean="0"/>
          </a:p>
          <a:p>
            <a:r>
              <a:rPr lang="en-US" baseline="0" dirty="0" smtClean="0"/>
              <a:t>Places we visit</a:t>
            </a:r>
          </a:p>
          <a:p>
            <a:endParaRPr lang="en-US" baseline="0" dirty="0" smtClean="0"/>
          </a:p>
          <a:p>
            <a:r>
              <a:rPr lang="en-US" dirty="0" smtClean="0"/>
              <a:t>These may not be big things, but they play an important role</a:t>
            </a:r>
            <a:r>
              <a:rPr lang="en-US" baseline="0" dirty="0" smtClean="0"/>
              <a:t> in our </a:t>
            </a:r>
            <a:r>
              <a:rPr lang="en-US" dirty="0" smtClean="0"/>
              <a:t>life’s journey are a part of shaping us into who we are and what we value.</a:t>
            </a:r>
          </a:p>
          <a:p>
            <a:endParaRPr lang="en-US" dirty="0" smtClean="0"/>
          </a:p>
          <a:p>
            <a:r>
              <a:rPr lang="en-US" dirty="0" smtClean="0"/>
              <a:t>For example, have you shared with your spouse who your best friend was in high school?</a:t>
            </a:r>
            <a:r>
              <a:rPr lang="en-US" baseline="0" dirty="0" smtClean="0"/>
              <a:t> Are you still friends with them today? Who was your spouse’s best friend?</a:t>
            </a:r>
          </a:p>
          <a:p>
            <a:endParaRPr lang="en-US" baseline="0" dirty="0" smtClean="0"/>
          </a:p>
          <a:p>
            <a:r>
              <a:rPr lang="en-US" baseline="0" dirty="0" smtClean="0"/>
              <a:t>Have you asked your son or daughter who their favorite teacher was? Was it the teacher you thought it would be? Have you shared with your children the teacher who was most influential to you?</a:t>
            </a:r>
          </a:p>
          <a:p>
            <a:endParaRPr lang="en-US" baseline="0" dirty="0" smtClean="0"/>
          </a:p>
          <a:p>
            <a:r>
              <a:rPr lang="en-US" dirty="0" smtClean="0"/>
              <a:t>Although we may know about some of the big moments in the lives of our loved ones,</a:t>
            </a:r>
            <a:r>
              <a:rPr lang="en-US" baseline="0" dirty="0" smtClean="0"/>
              <a:t> w</a:t>
            </a:r>
            <a:r>
              <a:rPr lang="en-US" dirty="0" smtClean="0"/>
              <a:t>e may not know much about other experiences and people who helped shape them.</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41B7167-D911-4F6B-8DBE-1EB26E52B8CB}" type="slidenum">
              <a:rPr lang="en-US" smtClean="0"/>
              <a:t>5</a:t>
            </a:fld>
            <a:endParaRPr lang="en-US" dirty="0"/>
          </a:p>
        </p:txBody>
      </p:sp>
      <p:sp>
        <p:nvSpPr>
          <p:cNvPr id="5" name="Footer Placeholder 4"/>
          <p:cNvSpPr>
            <a:spLocks noGrp="1"/>
          </p:cNvSpPr>
          <p:nvPr>
            <p:ph type="ftr" sz="quarter" idx="11"/>
          </p:nvPr>
        </p:nvSpPr>
        <p:spPr/>
        <p:txBody>
          <a:bodyPr/>
          <a:lstStyle/>
          <a:p>
            <a:r>
              <a:rPr lang="en-US" smtClean="0"/>
              <a:t>Have the Talk of a Lifetime Community Presentation</a:t>
            </a:r>
            <a:endParaRPr lang="en-US" dirty="0"/>
          </a:p>
        </p:txBody>
      </p:sp>
    </p:spTree>
    <p:extLst>
      <p:ext uri="{BB962C8B-B14F-4D97-AF65-F5344CB8AC3E}">
        <p14:creationId xmlns:p14="http://schemas.microsoft.com/office/powerpoint/2010/main" val="437312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14475" y="314325"/>
            <a:ext cx="4338638" cy="2439988"/>
          </a:xfrm>
          <a:prstGeom prst="rect">
            <a:avLst/>
          </a:prstGeom>
          <a:noFill/>
          <a:ln w="12700">
            <a:solidFill>
              <a:prstClr val="black"/>
            </a:solidFill>
          </a:ln>
        </p:spPr>
      </p:sp>
      <p:sp>
        <p:nvSpPr>
          <p:cNvPr id="3" name="Notes Placeholder 2"/>
          <p:cNvSpPr>
            <a:spLocks noGrp="1"/>
          </p:cNvSpPr>
          <p:nvPr>
            <p:ph type="body" idx="1"/>
          </p:nvPr>
        </p:nvSpPr>
        <p:spPr>
          <a:xfrm>
            <a:off x="731520" y="3081041"/>
            <a:ext cx="5852160" cy="6047969"/>
          </a:xfrm>
        </p:spPr>
        <p:txBody>
          <a:bodyPr/>
          <a:lstStyle/>
          <a:p>
            <a:pPr>
              <a:spcAft>
                <a:spcPts val="1269"/>
              </a:spcAft>
            </a:pPr>
            <a:r>
              <a:rPr lang="en-US" dirty="0" smtClean="0"/>
              <a:t>Sitting down with our loved ones to talk about their lives can be rich and satisfying.</a:t>
            </a:r>
          </a:p>
          <a:p>
            <a:pPr>
              <a:spcAft>
                <a:spcPts val="1269"/>
              </a:spcAft>
            </a:pPr>
            <a:r>
              <a:rPr lang="en-US" dirty="0" smtClean="0"/>
              <a:t>Learning about memorable events and people, places and favorite activities, values and lessons learned can help bring us closer to those we care about most.</a:t>
            </a:r>
          </a:p>
          <a:p>
            <a:pPr defTabSz="966529">
              <a:defRPr/>
            </a:pPr>
            <a:endParaRPr lang="en-US" dirty="0" smtClean="0"/>
          </a:p>
        </p:txBody>
      </p:sp>
      <p:sp>
        <p:nvSpPr>
          <p:cNvPr id="4" name="Slide Number Placeholder 3"/>
          <p:cNvSpPr>
            <a:spLocks noGrp="1"/>
          </p:cNvSpPr>
          <p:nvPr>
            <p:ph type="sldNum" sz="quarter" idx="10"/>
          </p:nvPr>
        </p:nvSpPr>
        <p:spPr/>
        <p:txBody>
          <a:bodyPr/>
          <a:lstStyle/>
          <a:p>
            <a:fld id="{941B7167-D911-4F6B-8DBE-1EB26E52B8CB}" type="slidenum">
              <a:rPr lang="en-US" smtClean="0"/>
              <a:t>6</a:t>
            </a:fld>
            <a:endParaRPr lang="en-US" dirty="0"/>
          </a:p>
        </p:txBody>
      </p:sp>
      <p:sp>
        <p:nvSpPr>
          <p:cNvPr id="5" name="Footer Placeholder 4"/>
          <p:cNvSpPr>
            <a:spLocks noGrp="1"/>
          </p:cNvSpPr>
          <p:nvPr>
            <p:ph type="ftr" sz="quarter" idx="11"/>
          </p:nvPr>
        </p:nvSpPr>
        <p:spPr/>
        <p:txBody>
          <a:bodyPr/>
          <a:lstStyle/>
          <a:p>
            <a:r>
              <a:rPr lang="en-US" smtClean="0"/>
              <a:t>Have the Talk of a Lifetime Community Presentation</a:t>
            </a:r>
            <a:endParaRPr lang="en-US" dirty="0"/>
          </a:p>
        </p:txBody>
      </p:sp>
    </p:spTree>
    <p:extLst>
      <p:ext uri="{BB962C8B-B14F-4D97-AF65-F5344CB8AC3E}">
        <p14:creationId xmlns:p14="http://schemas.microsoft.com/office/powerpoint/2010/main" val="3193340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p:txBody>
          <a:bodyPr/>
          <a:lstStyle/>
          <a:p>
            <a:r>
              <a:rPr lang="en-US" dirty="0" smtClean="0"/>
              <a:t>FAMIC (The Funeral and Memorial Information Council) conducts a consumer study every 5 years. In 2015 they added questions about Have the Talk of a Lifetime. Overall those that were surveyed felt that Having the Talk and sharing stories with loved ones was meaningful.</a:t>
            </a:r>
          </a:p>
          <a:p>
            <a:endParaRPr lang="en-US" dirty="0"/>
          </a:p>
          <a:p>
            <a:pPr fontAlgn="ctr"/>
            <a:r>
              <a:rPr lang="en-US" dirty="0" smtClean="0"/>
              <a:t>(Survey Sample size was 1,500+. Age ranges 20 – 40+, including </a:t>
            </a:r>
            <a:r>
              <a:rPr lang="en-US" dirty="0"/>
              <a:t>General </a:t>
            </a:r>
            <a:r>
              <a:rPr lang="en-US" dirty="0" smtClean="0"/>
              <a:t>Population, African American, Hispanic, and  Asian populations.) </a:t>
            </a:r>
            <a:endParaRPr lang="en-US" dirty="0"/>
          </a:p>
        </p:txBody>
      </p:sp>
      <p:sp>
        <p:nvSpPr>
          <p:cNvPr id="4" name="Footer Placeholder 3"/>
          <p:cNvSpPr>
            <a:spLocks noGrp="1"/>
          </p:cNvSpPr>
          <p:nvPr>
            <p:ph type="ftr" sz="quarter" idx="10"/>
          </p:nvPr>
        </p:nvSpPr>
        <p:spPr/>
        <p:txBody>
          <a:bodyPr/>
          <a:lstStyle/>
          <a:p>
            <a:r>
              <a:rPr lang="en-US" smtClean="0"/>
              <a:t>Have the Talk of a Lifetime Community Presentation</a:t>
            </a:r>
            <a:endParaRPr lang="en-US" dirty="0"/>
          </a:p>
        </p:txBody>
      </p:sp>
      <p:sp>
        <p:nvSpPr>
          <p:cNvPr id="5" name="Slide Number Placeholder 4"/>
          <p:cNvSpPr>
            <a:spLocks noGrp="1"/>
          </p:cNvSpPr>
          <p:nvPr>
            <p:ph type="sldNum" sz="quarter" idx="11"/>
          </p:nvPr>
        </p:nvSpPr>
        <p:spPr/>
        <p:txBody>
          <a:bodyPr/>
          <a:lstStyle/>
          <a:p>
            <a:fld id="{941B7167-D911-4F6B-8DBE-1EB26E52B8CB}" type="slidenum">
              <a:rPr lang="en-US" smtClean="0"/>
              <a:t>7</a:t>
            </a:fld>
            <a:endParaRPr lang="en-US" dirty="0"/>
          </a:p>
        </p:txBody>
      </p:sp>
    </p:spTree>
    <p:extLst>
      <p:ext uri="{BB962C8B-B14F-4D97-AF65-F5344CB8AC3E}">
        <p14:creationId xmlns:p14="http://schemas.microsoft.com/office/powerpoint/2010/main" val="3936630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14475" y="314325"/>
            <a:ext cx="4338638" cy="2439988"/>
          </a:xfrm>
          <a:prstGeom prst="rect">
            <a:avLst/>
          </a:prstGeom>
          <a:noFill/>
          <a:ln w="12700">
            <a:solidFill>
              <a:prstClr val="black"/>
            </a:solidFill>
          </a:ln>
        </p:spPr>
      </p:sp>
      <p:sp>
        <p:nvSpPr>
          <p:cNvPr id="3" name="Notes Placeholder 2"/>
          <p:cNvSpPr>
            <a:spLocks noGrp="1"/>
          </p:cNvSpPr>
          <p:nvPr>
            <p:ph type="body" idx="1"/>
          </p:nvPr>
        </p:nvSpPr>
        <p:spPr>
          <a:xfrm>
            <a:off x="731520" y="2911839"/>
            <a:ext cx="5852160" cy="5969271"/>
          </a:xfrm>
        </p:spPr>
        <p:txBody>
          <a:bodyPr/>
          <a:lstStyle/>
          <a:p>
            <a:r>
              <a:rPr lang="en-US" dirty="0" smtClean="0"/>
              <a:t>You can have the talk of a lifetime with anyone you hold dear:</a:t>
            </a:r>
            <a:r>
              <a:rPr lang="en-US" baseline="0" dirty="0" smtClean="0"/>
              <a:t> p</a:t>
            </a:r>
            <a:r>
              <a:rPr lang="en-US" dirty="0" smtClean="0"/>
              <a:t>arents, grandparents, spouse, children, aunts</a:t>
            </a:r>
            <a:r>
              <a:rPr lang="en-US" baseline="0" dirty="0" smtClean="0"/>
              <a:t> and </a:t>
            </a:r>
            <a:r>
              <a:rPr lang="en-US" dirty="0" smtClean="0"/>
              <a:t>uncles.</a:t>
            </a:r>
          </a:p>
          <a:p>
            <a:endParaRPr lang="en-US" dirty="0" smtClean="0"/>
          </a:p>
          <a:p>
            <a:r>
              <a:rPr lang="en-US" dirty="0" smtClean="0"/>
              <a:t>The talk can take place at any time.  Your conversation will probably be more than one conversation and it is a good idea to start the conversation now, not just toward the end of life. That way, you can share your stories and let your loved ones know what matters most, what is important.</a:t>
            </a:r>
          </a:p>
          <a:p>
            <a:endParaRPr lang="en-US" dirty="0" smtClean="0"/>
          </a:p>
          <a:p>
            <a:r>
              <a:rPr lang="en-US" dirty="0" smtClean="0"/>
              <a:t>You should talk with your loved ones wherever you are comfortable</a:t>
            </a:r>
            <a:r>
              <a:rPr lang="en-US" baseline="0" dirty="0" smtClean="0"/>
              <a:t> doing so: at home, a coffee shop or during a family gathering. </a:t>
            </a:r>
            <a:endParaRPr lang="en-US" dirty="0" smtClean="0"/>
          </a:p>
          <a:p>
            <a:pPr defTabSz="966529">
              <a:defRPr/>
            </a:pPr>
            <a:endParaRPr lang="en-US" dirty="0" smtClean="0"/>
          </a:p>
        </p:txBody>
      </p:sp>
      <p:sp>
        <p:nvSpPr>
          <p:cNvPr id="4" name="Slide Number Placeholder 3"/>
          <p:cNvSpPr>
            <a:spLocks noGrp="1"/>
          </p:cNvSpPr>
          <p:nvPr>
            <p:ph type="sldNum" sz="quarter" idx="10"/>
          </p:nvPr>
        </p:nvSpPr>
        <p:spPr/>
        <p:txBody>
          <a:bodyPr/>
          <a:lstStyle/>
          <a:p>
            <a:fld id="{941B7167-D911-4F6B-8DBE-1EB26E52B8CB}" type="slidenum">
              <a:rPr lang="en-US" smtClean="0"/>
              <a:t>8</a:t>
            </a:fld>
            <a:endParaRPr lang="en-US" dirty="0"/>
          </a:p>
        </p:txBody>
      </p:sp>
      <p:sp>
        <p:nvSpPr>
          <p:cNvPr id="5" name="Footer Placeholder 4"/>
          <p:cNvSpPr>
            <a:spLocks noGrp="1"/>
          </p:cNvSpPr>
          <p:nvPr>
            <p:ph type="ftr" sz="quarter" idx="11"/>
          </p:nvPr>
        </p:nvSpPr>
        <p:spPr/>
        <p:txBody>
          <a:bodyPr/>
          <a:lstStyle/>
          <a:p>
            <a:r>
              <a:rPr lang="en-US" smtClean="0"/>
              <a:t>Have the Talk of a Lifetime Community Presentation</a:t>
            </a:r>
            <a:endParaRPr lang="en-US" dirty="0"/>
          </a:p>
        </p:txBody>
      </p:sp>
    </p:spTree>
    <p:extLst>
      <p:ext uri="{BB962C8B-B14F-4D97-AF65-F5344CB8AC3E}">
        <p14:creationId xmlns:p14="http://schemas.microsoft.com/office/powerpoint/2010/main" val="28398877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41463" y="314325"/>
            <a:ext cx="4338637" cy="2439988"/>
          </a:xfrm>
          <a:prstGeom prst="rect">
            <a:avLst/>
          </a:prstGeom>
          <a:noFill/>
          <a:ln w="12700">
            <a:solidFill>
              <a:prstClr val="black"/>
            </a:solidFill>
          </a:ln>
        </p:spPr>
      </p:sp>
      <p:sp>
        <p:nvSpPr>
          <p:cNvPr id="3" name="Notes Placeholder 2"/>
          <p:cNvSpPr>
            <a:spLocks noGrp="1"/>
          </p:cNvSpPr>
          <p:nvPr>
            <p:ph type="body" idx="1"/>
          </p:nvPr>
        </p:nvSpPr>
        <p:spPr>
          <a:xfrm>
            <a:off x="731520" y="3081041"/>
            <a:ext cx="5852160" cy="6047969"/>
          </a:xfrm>
        </p:spPr>
        <p:txBody>
          <a:bodyPr/>
          <a:lstStyle/>
          <a:p>
            <a:r>
              <a:rPr lang="en-US" dirty="0" smtClean="0"/>
              <a:t>There are so many</a:t>
            </a:r>
            <a:r>
              <a:rPr lang="en-US" baseline="0" dirty="0" smtClean="0"/>
              <a:t> ways you can get a conversation started.</a:t>
            </a:r>
          </a:p>
          <a:p>
            <a:endParaRPr lang="en-US" baseline="0" dirty="0" smtClean="0"/>
          </a:p>
          <a:p>
            <a:r>
              <a:rPr lang="en-US" baseline="0" dirty="0" smtClean="0"/>
              <a:t>Asking a loved one about a photo or place that you know was significant to their life are two examples.  </a:t>
            </a:r>
            <a:endParaRPr lang="en-US" dirty="0"/>
          </a:p>
        </p:txBody>
      </p:sp>
      <p:sp>
        <p:nvSpPr>
          <p:cNvPr id="4" name="Slide Number Placeholder 3"/>
          <p:cNvSpPr>
            <a:spLocks noGrp="1"/>
          </p:cNvSpPr>
          <p:nvPr>
            <p:ph type="sldNum" sz="quarter" idx="10"/>
          </p:nvPr>
        </p:nvSpPr>
        <p:spPr/>
        <p:txBody>
          <a:bodyPr/>
          <a:lstStyle/>
          <a:p>
            <a:fld id="{941B7167-D911-4F6B-8DBE-1EB26E52B8CB}" type="slidenum">
              <a:rPr lang="en-US" smtClean="0"/>
              <a:t>9</a:t>
            </a:fld>
            <a:endParaRPr lang="en-US" dirty="0"/>
          </a:p>
        </p:txBody>
      </p:sp>
      <p:sp>
        <p:nvSpPr>
          <p:cNvPr id="5" name="Footer Placeholder 4"/>
          <p:cNvSpPr>
            <a:spLocks noGrp="1"/>
          </p:cNvSpPr>
          <p:nvPr>
            <p:ph type="ftr" sz="quarter" idx="11"/>
          </p:nvPr>
        </p:nvSpPr>
        <p:spPr/>
        <p:txBody>
          <a:bodyPr/>
          <a:lstStyle/>
          <a:p>
            <a:r>
              <a:rPr lang="en-US" smtClean="0"/>
              <a:t>Have the Talk of a Lifetime Community Presentation</a:t>
            </a:r>
            <a:endParaRPr lang="en-US" dirty="0"/>
          </a:p>
        </p:txBody>
      </p:sp>
    </p:spTree>
    <p:extLst>
      <p:ext uri="{BB962C8B-B14F-4D97-AF65-F5344CB8AC3E}">
        <p14:creationId xmlns:p14="http://schemas.microsoft.com/office/powerpoint/2010/main" val="40444274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ln/>
        </p:spPr>
        <p:style>
          <a:lnRef idx="2">
            <a:schemeClr val="accent3"/>
          </a:lnRef>
          <a:fillRef idx="1">
            <a:schemeClr val="lt1"/>
          </a:fillRef>
          <a:effectRef idx="0">
            <a:schemeClr val="accent3"/>
          </a:effectRef>
          <a:fontRef idx="minor">
            <a:schemeClr val="dk1"/>
          </a:fontRef>
        </p:style>
      </p:sp>
      <p:sp>
        <p:nvSpPr>
          <p:cNvPr id="2" name="Title 1"/>
          <p:cNvSpPr>
            <a:spLocks noGrp="1"/>
          </p:cNvSpPr>
          <p:nvPr>
            <p:ph type="ctrTitle"/>
          </p:nvPr>
        </p:nvSpPr>
        <p:spPr>
          <a:xfrm>
            <a:off x="609600" y="2952756"/>
            <a:ext cx="10972800" cy="1372361"/>
          </a:xfrm>
        </p:spPr>
        <p:txBody>
          <a:bodyPr anchor="b">
            <a:normAutofit/>
          </a:bodyPr>
          <a:lstStyle>
            <a:lvl1pPr algn="ctr">
              <a:lnSpc>
                <a:spcPct val="85000"/>
              </a:lnSpc>
              <a:defRPr sz="3750" spc="-38" baseline="0">
                <a:solidFill>
                  <a:schemeClr val="tx1">
                    <a:lumMod val="85000"/>
                    <a:lumOff val="15000"/>
                  </a:schemeClr>
                </a:solidFill>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09600" y="4455621"/>
            <a:ext cx="10972800" cy="1143000"/>
          </a:xfrm>
        </p:spPr>
        <p:txBody>
          <a:bodyPr lIns="91440" rIns="91440">
            <a:normAutofit/>
          </a:bodyPr>
          <a:lstStyle>
            <a:lvl1pPr marL="0" indent="0" algn="ctr">
              <a:buNone/>
              <a:defRPr sz="1800" cap="all" spc="150" baseline="0">
                <a:solidFill>
                  <a:schemeClr val="tx2"/>
                </a:solidFill>
                <a:latin typeface="+mj-lt"/>
              </a:defRPr>
            </a:lvl1pPr>
            <a:lvl2pPr marL="342892" indent="0" algn="ctr">
              <a:buNone/>
              <a:defRPr sz="1800"/>
            </a:lvl2pPr>
            <a:lvl3pPr marL="685783" indent="0" algn="ctr">
              <a:buNone/>
              <a:defRPr sz="1800"/>
            </a:lvl3pPr>
            <a:lvl4pPr marL="1028675" indent="0" algn="ctr">
              <a:buNone/>
              <a:defRPr sz="1500"/>
            </a:lvl4pPr>
            <a:lvl5pPr marL="1371566" indent="0" algn="ctr">
              <a:buNone/>
              <a:defRPr sz="1500"/>
            </a:lvl5pPr>
            <a:lvl6pPr marL="1714457" indent="0" algn="ctr">
              <a:buNone/>
              <a:defRPr sz="1500"/>
            </a:lvl6pPr>
            <a:lvl7pPr marL="2057348" indent="0" algn="ctr">
              <a:buNone/>
              <a:defRPr sz="1500"/>
            </a:lvl7pPr>
            <a:lvl8pPr marL="2400240" indent="0" algn="ctr">
              <a:buNone/>
              <a:defRPr sz="1500"/>
            </a:lvl8pPr>
            <a:lvl9pPr marL="2743132" indent="0" algn="ctr">
              <a:buNone/>
              <a:defRPr sz="1500"/>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r>
              <a:rPr lang="en-US" dirty="0" smtClean="0">
                <a:solidFill>
                  <a:srgbClr val="636466"/>
                </a:solidFill>
              </a:rPr>
              <a:t>9/26/14</a:t>
            </a:r>
            <a:endParaRPr lang="en-US" dirty="0">
              <a:solidFill>
                <a:srgbClr val="636466"/>
              </a:solidFill>
            </a:endParaRPr>
          </a:p>
        </p:txBody>
      </p:sp>
      <p:sp>
        <p:nvSpPr>
          <p:cNvPr id="5" name="Footer Placeholder 4"/>
          <p:cNvSpPr>
            <a:spLocks noGrp="1"/>
          </p:cNvSpPr>
          <p:nvPr>
            <p:ph type="ftr" sz="quarter" idx="11"/>
          </p:nvPr>
        </p:nvSpPr>
        <p:spPr/>
        <p:txBody>
          <a:bodyPr/>
          <a:lstStyle/>
          <a:p>
            <a:r>
              <a:rPr lang="en-US" dirty="0" smtClean="0">
                <a:solidFill>
                  <a:srgbClr val="636466"/>
                </a:solidFill>
              </a:rPr>
              <a:t>talkofalifetime.org</a:t>
            </a:r>
            <a:endParaRPr lang="en-US" dirty="0">
              <a:solidFill>
                <a:srgbClr val="636466"/>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636466"/>
                </a:solidFill>
              </a:rPr>
              <a:pPr/>
              <a:t>‹#›</a:t>
            </a:fld>
            <a:endParaRPr lang="en-US" dirty="0">
              <a:solidFill>
                <a:srgbClr val="636466"/>
              </a:solidFill>
            </a:endParaRPr>
          </a:p>
        </p:txBody>
      </p:sp>
      <p:cxnSp>
        <p:nvCxnSpPr>
          <p:cNvPr id="9" name="Straight Connector 8"/>
          <p:cNvCxnSpPr/>
          <p:nvPr/>
        </p:nvCxnSpPr>
        <p:spPr>
          <a:xfrm>
            <a:off x="609600" y="4343400"/>
            <a:ext cx="10972800" cy="0"/>
          </a:xfrm>
          <a:prstGeom prst="line">
            <a:avLst/>
          </a:prstGeom>
          <a:ln/>
        </p:spPr>
        <p:style>
          <a:lnRef idx="2">
            <a:schemeClr val="accent3"/>
          </a:lnRef>
          <a:fillRef idx="0">
            <a:schemeClr val="accent3"/>
          </a:fillRef>
          <a:effectRef idx="1">
            <a:schemeClr val="accent3"/>
          </a:effectRef>
          <a:fontRef idx="minor">
            <a:schemeClr val="tx1"/>
          </a:fontRef>
        </p:style>
      </p:cxn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02143" y="120378"/>
            <a:ext cx="7787715" cy="2507156"/>
          </a:xfrm>
          <a:prstGeom prst="rect">
            <a:avLst/>
          </a:prstGeom>
        </p:spPr>
      </p:pic>
    </p:spTree>
    <p:extLst>
      <p:ext uri="{BB962C8B-B14F-4D97-AF65-F5344CB8AC3E}">
        <p14:creationId xmlns:p14="http://schemas.microsoft.com/office/powerpoint/2010/main" val="259324431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US" dirty="0" smtClean="0">
                <a:solidFill>
                  <a:srgbClr val="636466"/>
                </a:solidFill>
              </a:rPr>
              <a:t>9/26/14</a:t>
            </a:r>
            <a:endParaRPr lang="en-US" dirty="0">
              <a:solidFill>
                <a:srgbClr val="636466"/>
              </a:solidFill>
            </a:endParaRPr>
          </a:p>
        </p:txBody>
      </p:sp>
      <p:sp>
        <p:nvSpPr>
          <p:cNvPr id="5" name="Footer Placeholder 4"/>
          <p:cNvSpPr>
            <a:spLocks noGrp="1"/>
          </p:cNvSpPr>
          <p:nvPr>
            <p:ph type="ftr" sz="quarter" idx="11"/>
          </p:nvPr>
        </p:nvSpPr>
        <p:spPr/>
        <p:txBody>
          <a:bodyPr/>
          <a:lstStyle/>
          <a:p>
            <a:r>
              <a:rPr lang="en-US" dirty="0" smtClean="0">
                <a:solidFill>
                  <a:srgbClr val="636466"/>
                </a:solidFill>
              </a:rPr>
              <a:t>talkofalifetime.org</a:t>
            </a:r>
            <a:endParaRPr lang="en-US" dirty="0">
              <a:solidFill>
                <a:srgbClr val="636466"/>
              </a:solidFill>
            </a:endParaRPr>
          </a:p>
        </p:txBody>
      </p:sp>
      <p:sp>
        <p:nvSpPr>
          <p:cNvPr id="6" name="Slide Number Placeholder 5"/>
          <p:cNvSpPr>
            <a:spLocks noGrp="1"/>
          </p:cNvSpPr>
          <p:nvPr>
            <p:ph type="sldNum" sz="quarter" idx="12"/>
          </p:nvPr>
        </p:nvSpPr>
        <p:spPr/>
        <p:txBody>
          <a:bodyPr/>
          <a:lstStyle>
            <a:lvl1pPr>
              <a:defRPr/>
            </a:lvl1pPr>
          </a:lstStyle>
          <a:p>
            <a:fld id="{5CA65D9D-EC5E-40C8-9746-461D5B904DA5}"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104588664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a:alphaModFix amt="20000"/>
            <a:lum/>
          </a:blip>
          <a:srcRect/>
          <a:stretch>
            <a:fillRect t="-9000" b="-9000"/>
          </a:stretch>
        </a:blipFill>
        <a:effectLst/>
      </p:bgPr>
    </p:bg>
    <p:spTree>
      <p:nvGrpSpPr>
        <p:cNvPr id="1" name=""/>
        <p:cNvGrpSpPr/>
        <p:nvPr/>
      </p:nvGrpSpPr>
      <p:grpSpPr>
        <a:xfrm>
          <a:off x="0" y="0"/>
          <a:ext cx="0" cy="0"/>
          <a:chOff x="0" y="0"/>
          <a:chExt cx="0" cy="0"/>
        </a:xfrm>
      </p:grpSpPr>
      <p:sp>
        <p:nvSpPr>
          <p:cNvPr id="7" name="Rectangle 6"/>
          <p:cNvSpPr/>
          <p:nvPr/>
        </p:nvSpPr>
        <p:spPr>
          <a:xfrm>
            <a:off x="3181"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1" y="6334316"/>
            <a:ext cx="12188825" cy="64008"/>
          </a:xfrm>
          <a:prstGeom prst="rect">
            <a:avLst/>
          </a:prstGeom>
          <a:ln/>
        </p:spPr>
        <p:style>
          <a:lnRef idx="2">
            <a:schemeClr val="accent3"/>
          </a:lnRef>
          <a:fillRef idx="1">
            <a:schemeClr val="lt1"/>
          </a:fillRef>
          <a:effectRef idx="0">
            <a:schemeClr val="accent3"/>
          </a:effectRef>
          <a:fontRef idx="minor">
            <a:schemeClr val="dk1"/>
          </a:fontRef>
        </p:style>
      </p:sp>
      <p:sp>
        <p:nvSpPr>
          <p:cNvPr id="2" name="Title 1"/>
          <p:cNvSpPr>
            <a:spLocks noGrp="1"/>
          </p:cNvSpPr>
          <p:nvPr>
            <p:ph type="title"/>
          </p:nvPr>
        </p:nvSpPr>
        <p:spPr>
          <a:xfrm>
            <a:off x="609600" y="685800"/>
            <a:ext cx="10972800" cy="3657600"/>
          </a:xfrm>
        </p:spPr>
        <p:txBody>
          <a:bodyPr anchor="b" anchorCtr="0">
            <a:normAutofit/>
          </a:bodyPr>
          <a:lstStyle>
            <a:lvl1pPr>
              <a:lnSpc>
                <a:spcPct val="85000"/>
              </a:lnSpc>
              <a:defRPr sz="6000" b="0">
                <a:solidFill>
                  <a:schemeClr val="tx1">
                    <a:lumMod val="85000"/>
                    <a:lumOff val="15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4453128"/>
            <a:ext cx="10972800" cy="1143000"/>
          </a:xfrm>
        </p:spPr>
        <p:txBody>
          <a:bodyPr lIns="91440" rIns="91440" anchor="t" anchorCtr="0">
            <a:normAutofit/>
          </a:bodyPr>
          <a:lstStyle>
            <a:lvl1pPr marL="0" indent="0">
              <a:buNone/>
              <a:defRPr sz="1800" cap="all" spc="150" baseline="0">
                <a:solidFill>
                  <a:schemeClr val="tx2"/>
                </a:solidFill>
                <a:latin typeface="+mj-lt"/>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r>
              <a:rPr lang="en-US" dirty="0" smtClean="0">
                <a:solidFill>
                  <a:srgbClr val="636466"/>
                </a:solidFill>
              </a:rPr>
              <a:t>9/26/14</a:t>
            </a:r>
            <a:endParaRPr lang="en-US" dirty="0">
              <a:solidFill>
                <a:srgbClr val="636466"/>
              </a:solidFill>
            </a:endParaRPr>
          </a:p>
        </p:txBody>
      </p:sp>
      <p:sp>
        <p:nvSpPr>
          <p:cNvPr id="5" name="Footer Placeholder 4"/>
          <p:cNvSpPr>
            <a:spLocks noGrp="1"/>
          </p:cNvSpPr>
          <p:nvPr>
            <p:ph type="ftr" sz="quarter" idx="11"/>
          </p:nvPr>
        </p:nvSpPr>
        <p:spPr/>
        <p:txBody>
          <a:bodyPr/>
          <a:lstStyle/>
          <a:p>
            <a:r>
              <a:rPr lang="en-US" dirty="0" smtClean="0">
                <a:solidFill>
                  <a:srgbClr val="636466"/>
                </a:solidFill>
              </a:rPr>
              <a:t>talkofalifetime.org</a:t>
            </a:r>
            <a:endParaRPr lang="en-US" dirty="0">
              <a:solidFill>
                <a:srgbClr val="636466"/>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636466"/>
                </a:solidFill>
              </a:rPr>
              <a:pPr/>
              <a:t>‹#›</a:t>
            </a:fld>
            <a:endParaRPr lang="en-US" dirty="0">
              <a:solidFill>
                <a:srgbClr val="636466"/>
              </a:solidFill>
            </a:endParaRPr>
          </a:p>
        </p:txBody>
      </p:sp>
      <p:cxnSp>
        <p:nvCxnSpPr>
          <p:cNvPr id="9" name="Straight Connector 8"/>
          <p:cNvCxnSpPr/>
          <p:nvPr/>
        </p:nvCxnSpPr>
        <p:spPr>
          <a:xfrm>
            <a:off x="609600" y="4343400"/>
            <a:ext cx="10972800" cy="0"/>
          </a:xfrm>
          <a:prstGeom prst="line">
            <a:avLst/>
          </a:prstGeom>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299652417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609600" y="762000"/>
            <a:ext cx="10972800" cy="6858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09600" y="1667791"/>
            <a:ext cx="5029200" cy="4572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553200" y="1667793"/>
            <a:ext cx="5029200" cy="4572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r>
              <a:rPr lang="en-US" dirty="0" smtClean="0">
                <a:solidFill>
                  <a:srgbClr val="636466"/>
                </a:solidFill>
              </a:rPr>
              <a:t>9/26/14</a:t>
            </a:r>
            <a:endParaRPr lang="en-US" dirty="0">
              <a:solidFill>
                <a:srgbClr val="636466"/>
              </a:solidFill>
            </a:endParaRPr>
          </a:p>
        </p:txBody>
      </p:sp>
      <p:sp>
        <p:nvSpPr>
          <p:cNvPr id="6" name="Footer Placeholder 5"/>
          <p:cNvSpPr>
            <a:spLocks noGrp="1"/>
          </p:cNvSpPr>
          <p:nvPr>
            <p:ph type="ftr" sz="quarter" idx="11"/>
          </p:nvPr>
        </p:nvSpPr>
        <p:spPr/>
        <p:txBody>
          <a:bodyPr/>
          <a:lstStyle/>
          <a:p>
            <a:r>
              <a:rPr lang="en-US" dirty="0" smtClean="0">
                <a:solidFill>
                  <a:srgbClr val="636466"/>
                </a:solidFill>
              </a:rPr>
              <a:t>talkofalifetime.org</a:t>
            </a:r>
            <a:endParaRPr lang="en-US" dirty="0">
              <a:solidFill>
                <a:srgbClr val="636466"/>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289437412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11187" y="754011"/>
            <a:ext cx="10972800" cy="685800"/>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609600" y="1718893"/>
            <a:ext cx="5029200" cy="457200"/>
          </a:xfrm>
        </p:spPr>
        <p:txBody>
          <a:bodyPr lIns="91440" rIns="91440" anchor="ctr">
            <a:normAutofit/>
          </a:bodyPr>
          <a:lstStyle>
            <a:lvl1pPr marL="0" indent="0">
              <a:buNone/>
              <a:defRPr sz="1500" b="0" cap="all" baseline="0">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609600" y="2176094"/>
            <a:ext cx="50292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53200" y="1718893"/>
            <a:ext cx="5029200" cy="457200"/>
          </a:xfrm>
        </p:spPr>
        <p:txBody>
          <a:bodyPr lIns="91440" rIns="91440" anchor="ctr">
            <a:normAutofit/>
          </a:bodyPr>
          <a:lstStyle>
            <a:lvl1pPr marL="0" indent="0">
              <a:buNone/>
              <a:defRPr sz="1500" b="0" cap="all" baseline="0">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6553200" y="2176093"/>
            <a:ext cx="50292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dirty="0" smtClean="0">
                <a:solidFill>
                  <a:srgbClr val="636466"/>
                </a:solidFill>
              </a:rPr>
              <a:t>9/26/14</a:t>
            </a:r>
            <a:endParaRPr lang="en-US" dirty="0">
              <a:solidFill>
                <a:srgbClr val="636466"/>
              </a:solidFill>
            </a:endParaRPr>
          </a:p>
        </p:txBody>
      </p:sp>
      <p:sp>
        <p:nvSpPr>
          <p:cNvPr id="8" name="Footer Placeholder 7"/>
          <p:cNvSpPr>
            <a:spLocks noGrp="1"/>
          </p:cNvSpPr>
          <p:nvPr>
            <p:ph type="ftr" sz="quarter" idx="11"/>
          </p:nvPr>
        </p:nvSpPr>
        <p:spPr/>
        <p:txBody>
          <a:bodyPr/>
          <a:lstStyle/>
          <a:p>
            <a:r>
              <a:rPr lang="en-US" dirty="0" smtClean="0">
                <a:solidFill>
                  <a:srgbClr val="636466"/>
                </a:solidFill>
              </a:rPr>
              <a:t>talkofalifetime.org</a:t>
            </a:r>
            <a:endParaRPr lang="en-US" dirty="0">
              <a:solidFill>
                <a:srgbClr val="636466"/>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10433282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r>
              <a:rPr lang="en-US" dirty="0" smtClean="0">
                <a:solidFill>
                  <a:srgbClr val="636466"/>
                </a:solidFill>
              </a:rPr>
              <a:t>9/26/14</a:t>
            </a:r>
            <a:endParaRPr lang="en-US" dirty="0">
              <a:solidFill>
                <a:srgbClr val="636466"/>
              </a:solidFill>
            </a:endParaRPr>
          </a:p>
        </p:txBody>
      </p:sp>
      <p:sp>
        <p:nvSpPr>
          <p:cNvPr id="4" name="Footer Placeholder 3"/>
          <p:cNvSpPr>
            <a:spLocks noGrp="1"/>
          </p:cNvSpPr>
          <p:nvPr>
            <p:ph type="ftr" sz="quarter" idx="11"/>
          </p:nvPr>
        </p:nvSpPr>
        <p:spPr/>
        <p:txBody>
          <a:bodyPr/>
          <a:lstStyle/>
          <a:p>
            <a:r>
              <a:rPr lang="en-US" dirty="0" smtClean="0">
                <a:solidFill>
                  <a:srgbClr val="636466"/>
                </a:solidFill>
              </a:rPr>
              <a:t>talkofalifetime.org</a:t>
            </a:r>
            <a:endParaRPr lang="en-US" dirty="0">
              <a:solidFill>
                <a:srgbClr val="636466"/>
              </a:solidFill>
            </a:endParaRPr>
          </a:p>
        </p:txBody>
      </p:sp>
      <p:sp>
        <p:nvSpPr>
          <p:cNvPr id="5" name="Slide Number Placeholder 4"/>
          <p:cNvSpPr>
            <a:spLocks noGrp="1"/>
          </p:cNvSpPr>
          <p:nvPr>
            <p:ph type="sldNum" sz="quarter" idx="12"/>
          </p:nvPr>
        </p:nvSpPr>
        <p:spPr/>
        <p:txBody>
          <a:bodyPr/>
          <a:lstStyle/>
          <a:p>
            <a:fld id="{4FAB73BC-B049-4115-A692-8D63A059BFB8}" type="slidenum">
              <a:rPr lang="en-US" dirty="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16352336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81"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1" y="6334316"/>
            <a:ext cx="12188825" cy="64008"/>
          </a:xfrm>
          <a:prstGeom prst="rect">
            <a:avLst/>
          </a:prstGeom>
          <a:ln/>
        </p:spPr>
        <p:style>
          <a:lnRef idx="2">
            <a:schemeClr val="accent3"/>
          </a:lnRef>
          <a:fillRef idx="1">
            <a:schemeClr val="lt1"/>
          </a:fillRef>
          <a:effectRef idx="0">
            <a:schemeClr val="accent3"/>
          </a:effectRef>
          <a:fontRef idx="minor">
            <a:schemeClr val="dk1"/>
          </a:fontRef>
        </p:style>
      </p:sp>
      <p:sp>
        <p:nvSpPr>
          <p:cNvPr id="7" name="Date Placeholder 6"/>
          <p:cNvSpPr>
            <a:spLocks noGrp="1"/>
          </p:cNvSpPr>
          <p:nvPr>
            <p:ph type="dt" sz="half" idx="10"/>
          </p:nvPr>
        </p:nvSpPr>
        <p:spPr/>
        <p:txBody>
          <a:bodyPr/>
          <a:lstStyle/>
          <a:p>
            <a:r>
              <a:rPr lang="en-US" dirty="0" smtClean="0">
                <a:solidFill>
                  <a:srgbClr val="636466"/>
                </a:solidFill>
              </a:rPr>
              <a:t>9/26/14</a:t>
            </a:r>
            <a:endParaRPr lang="en-US" dirty="0">
              <a:solidFill>
                <a:srgbClr val="636466"/>
              </a:solidFill>
            </a:endParaRPr>
          </a:p>
        </p:txBody>
      </p:sp>
      <p:sp>
        <p:nvSpPr>
          <p:cNvPr id="8" name="Footer Placeholder 7"/>
          <p:cNvSpPr>
            <a:spLocks noGrp="1"/>
          </p:cNvSpPr>
          <p:nvPr>
            <p:ph type="ftr" sz="quarter" idx="11"/>
          </p:nvPr>
        </p:nvSpPr>
        <p:spPr/>
        <p:txBody>
          <a:bodyPr/>
          <a:lstStyle>
            <a:lvl1pPr>
              <a:defRPr>
                <a:solidFill>
                  <a:schemeClr val="tx2"/>
                </a:solidFill>
              </a:defRPr>
            </a:lvl1pPr>
          </a:lstStyle>
          <a:p>
            <a:r>
              <a:rPr lang="en-US" dirty="0" smtClean="0">
                <a:solidFill>
                  <a:srgbClr val="636466"/>
                </a:solidFill>
              </a:rPr>
              <a:t>talkofalifetime.org</a:t>
            </a:r>
            <a:endParaRPr lang="en-US" dirty="0">
              <a:solidFill>
                <a:srgbClr val="636466"/>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273261079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1" y="0"/>
            <a:ext cx="380666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806688" y="-827"/>
            <a:ext cx="64008" cy="6858000"/>
          </a:xfrm>
          <a:prstGeom prst="rect">
            <a:avLst/>
          </a:prstGeom>
          <a:ln/>
        </p:spPr>
        <p:style>
          <a:lnRef idx="2">
            <a:schemeClr val="accent3"/>
          </a:lnRef>
          <a:fillRef idx="1">
            <a:schemeClr val="lt1"/>
          </a:fillRef>
          <a:effectRef idx="0">
            <a:schemeClr val="accent3"/>
          </a:effectRef>
          <a:fontRef idx="minor">
            <a:schemeClr val="dk1"/>
          </a:fontRef>
        </p:style>
      </p:sp>
      <p:sp>
        <p:nvSpPr>
          <p:cNvPr id="2" name="Title 1"/>
          <p:cNvSpPr>
            <a:spLocks noGrp="1"/>
          </p:cNvSpPr>
          <p:nvPr>
            <p:ph type="title"/>
          </p:nvPr>
        </p:nvSpPr>
        <p:spPr>
          <a:xfrm>
            <a:off x="457200" y="594359"/>
            <a:ext cx="3200400" cy="2286000"/>
          </a:xfrm>
        </p:spPr>
        <p:txBody>
          <a:bodyPr anchor="b">
            <a:normAutofit/>
          </a:bodyPr>
          <a:lstStyle>
            <a:lvl1pPr>
              <a:defRPr sz="2700" b="0">
                <a:solidFill>
                  <a:schemeClr val="tx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125">
                <a:solidFill>
                  <a:schemeClr val="tx1"/>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smtClean="0"/>
              <a:t>Click to edit Master text styles</a:t>
            </a:r>
          </a:p>
        </p:txBody>
      </p:sp>
      <p:sp>
        <p:nvSpPr>
          <p:cNvPr id="5" name="Date Placeholder 4"/>
          <p:cNvSpPr>
            <a:spLocks noGrp="1"/>
          </p:cNvSpPr>
          <p:nvPr>
            <p:ph type="dt" sz="half" idx="10"/>
          </p:nvPr>
        </p:nvSpPr>
        <p:spPr>
          <a:xfrm>
            <a:off x="465517" y="6459793"/>
            <a:ext cx="2618511" cy="365125"/>
          </a:xfrm>
        </p:spPr>
        <p:txBody>
          <a:bodyPr/>
          <a:lstStyle>
            <a:lvl1pPr algn="l">
              <a:defRPr/>
            </a:lvl1pPr>
          </a:lstStyle>
          <a:p>
            <a:r>
              <a:rPr lang="en-US" dirty="0" smtClean="0">
                <a:solidFill>
                  <a:srgbClr val="636466"/>
                </a:solidFill>
              </a:rPr>
              <a:t>9/26/14</a:t>
            </a:r>
            <a:endParaRPr lang="en-US" dirty="0">
              <a:solidFill>
                <a:srgbClr val="636466"/>
              </a:solidFill>
            </a:endParaRPr>
          </a:p>
        </p:txBody>
      </p:sp>
      <p:sp>
        <p:nvSpPr>
          <p:cNvPr id="6" name="Footer Placeholder 5"/>
          <p:cNvSpPr>
            <a:spLocks noGrp="1"/>
          </p:cNvSpPr>
          <p:nvPr>
            <p:ph type="ftr" sz="quarter" idx="11"/>
          </p:nvPr>
        </p:nvSpPr>
        <p:spPr>
          <a:xfrm>
            <a:off x="4800600" y="6459793"/>
            <a:ext cx="4648200" cy="365125"/>
          </a:xfrm>
        </p:spPr>
        <p:txBody>
          <a:bodyPr/>
          <a:lstStyle>
            <a:lvl1pPr algn="l">
              <a:defRPr>
                <a:solidFill>
                  <a:schemeClr val="tx2"/>
                </a:solidFill>
              </a:defRPr>
            </a:lvl1pPr>
          </a:lstStyle>
          <a:p>
            <a:r>
              <a:rPr lang="en-US" dirty="0" smtClean="0">
                <a:solidFill>
                  <a:srgbClr val="636466"/>
                </a:solidFill>
              </a:rPr>
              <a:t>talkofalifetime.org</a:t>
            </a:r>
            <a:endParaRPr lang="en-US" dirty="0">
              <a:solidFill>
                <a:srgbClr val="636466"/>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solidFill>
                  <a:srgbClr val="636466"/>
                </a:solidFill>
              </a:rPr>
              <a:pPr/>
              <a:t>‹#›</a:t>
            </a:fld>
            <a:endParaRPr lang="en-US" dirty="0">
              <a:solidFill>
                <a:srgbClr val="636466"/>
              </a:solidFill>
            </a:endParaRP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4349" y="5202597"/>
            <a:ext cx="2758015" cy="1379007"/>
          </a:xfrm>
          <a:prstGeom prst="rect">
            <a:avLst/>
          </a:prstGeom>
        </p:spPr>
      </p:pic>
    </p:spTree>
    <p:extLst>
      <p:ext uri="{BB962C8B-B14F-4D97-AF65-F5344CB8AC3E}">
        <p14:creationId xmlns:p14="http://schemas.microsoft.com/office/powerpoint/2010/main" val="320852562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5"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1" y="4915076"/>
            <a:ext cx="12188825" cy="64008"/>
          </a:xfrm>
          <a:prstGeom prst="rect">
            <a:avLst/>
          </a:prstGeom>
          <a:ln/>
        </p:spPr>
        <p:style>
          <a:lnRef idx="2">
            <a:schemeClr val="accent3"/>
          </a:lnRef>
          <a:fillRef idx="1">
            <a:schemeClr val="lt1"/>
          </a:fillRef>
          <a:effectRef idx="0">
            <a:schemeClr val="accent3"/>
          </a:effectRef>
          <a:fontRef idx="minor">
            <a:schemeClr val="dk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2700" b="0">
                <a:solidFill>
                  <a:schemeClr val="tx1"/>
                </a:solidFill>
              </a:defRPr>
            </a:lvl1pPr>
          </a:lstStyle>
          <a:p>
            <a:r>
              <a:rPr lang="en-US" dirty="0" smtClean="0"/>
              <a:t>Click to edit Master title style</a:t>
            </a:r>
            <a:endParaRPr lang="en-US" dirty="0"/>
          </a:p>
        </p:txBody>
      </p:sp>
      <p:sp>
        <p:nvSpPr>
          <p:cNvPr id="3" name="Picture Placeholder 2"/>
          <p:cNvSpPr>
            <a:spLocks noGrp="1" noChangeAspect="1"/>
          </p:cNvSpPr>
          <p:nvPr>
            <p:ph type="pic" idx="1"/>
          </p:nvPr>
        </p:nvSpPr>
        <p:spPr>
          <a:xfrm>
            <a:off x="21" y="0"/>
            <a:ext cx="12191985" cy="4915076"/>
          </a:xfrm>
          <a:solidFill>
            <a:schemeClr val="bg2">
              <a:lumMod val="90000"/>
            </a:schemeClr>
          </a:solidFill>
        </p:spPr>
        <p:txBody>
          <a:bodyPr lIns="457200" tIns="457200" anchor="t"/>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dirty="0" smtClean="0"/>
              <a:t>Click icon to add picture</a:t>
            </a:r>
            <a:endParaRPr lang="en-US" dirty="0"/>
          </a:p>
        </p:txBody>
      </p:sp>
      <p:sp>
        <p:nvSpPr>
          <p:cNvPr id="4" name="Text Placeholder 3"/>
          <p:cNvSpPr>
            <a:spLocks noGrp="1"/>
          </p:cNvSpPr>
          <p:nvPr>
            <p:ph type="body" sz="half" idx="2"/>
          </p:nvPr>
        </p:nvSpPr>
        <p:spPr>
          <a:xfrm>
            <a:off x="1097280" y="5907032"/>
            <a:ext cx="10113264" cy="488753"/>
          </a:xfrm>
        </p:spPr>
        <p:txBody>
          <a:bodyPr lIns="91440" tIns="0" rIns="91440" bIns="0">
            <a:normAutofit/>
          </a:bodyPr>
          <a:lstStyle>
            <a:lvl1pPr marL="0" indent="0">
              <a:spcBef>
                <a:spcPts val="0"/>
              </a:spcBef>
              <a:spcAft>
                <a:spcPts val="450"/>
              </a:spcAft>
              <a:buNone/>
              <a:defRPr sz="1125">
                <a:solidFill>
                  <a:schemeClr val="tx1"/>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r>
              <a:rPr lang="en-US" dirty="0" smtClean="0">
                <a:solidFill>
                  <a:srgbClr val="636466"/>
                </a:solidFill>
              </a:rPr>
              <a:t>9/26/14</a:t>
            </a:r>
            <a:endParaRPr lang="en-US" dirty="0">
              <a:solidFill>
                <a:srgbClr val="636466"/>
              </a:solidFill>
            </a:endParaRPr>
          </a:p>
        </p:txBody>
      </p:sp>
      <p:sp>
        <p:nvSpPr>
          <p:cNvPr id="6" name="Footer Placeholder 5"/>
          <p:cNvSpPr>
            <a:spLocks noGrp="1"/>
          </p:cNvSpPr>
          <p:nvPr>
            <p:ph type="ftr" sz="quarter" idx="11"/>
          </p:nvPr>
        </p:nvSpPr>
        <p:spPr/>
        <p:txBody>
          <a:bodyPr/>
          <a:lstStyle/>
          <a:p>
            <a:r>
              <a:rPr lang="en-US" dirty="0" smtClean="0">
                <a:solidFill>
                  <a:srgbClr val="636466"/>
                </a:solidFill>
              </a:rPr>
              <a:t>talkofalifetime.org</a:t>
            </a:r>
            <a:endParaRPr lang="en-US" dirty="0">
              <a:solidFill>
                <a:srgbClr val="636466"/>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164721133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81"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342900"/>
            <a:endParaRPr lang="en-US" sz="1350" dirty="0">
              <a:solidFill>
                <a:srgbClr val="FFFFFF"/>
              </a:solidFill>
            </a:endParaRPr>
          </a:p>
        </p:txBody>
      </p:sp>
      <p:sp>
        <p:nvSpPr>
          <p:cNvPr id="9" name="Rectangle 8"/>
          <p:cNvSpPr/>
          <p:nvPr/>
        </p:nvSpPr>
        <p:spPr>
          <a:xfrm>
            <a:off x="21" y="6334316"/>
            <a:ext cx="12188825" cy="64008"/>
          </a:xfrm>
          <a:prstGeom prst="rect">
            <a:avLst/>
          </a:prstGeom>
          <a:ln/>
        </p:spPr>
        <p:style>
          <a:lnRef idx="2">
            <a:schemeClr val="accent3"/>
          </a:lnRef>
          <a:fillRef idx="1">
            <a:schemeClr val="lt1"/>
          </a:fillRef>
          <a:effectRef idx="0">
            <a:schemeClr val="accent3"/>
          </a:effectRef>
          <a:fontRef idx="minor">
            <a:schemeClr val="dk1"/>
          </a:fontRef>
        </p:style>
        <p:txBody>
          <a:bodyPr/>
          <a:lstStyle/>
          <a:p>
            <a:pPr defTabSz="342900"/>
            <a:endParaRPr lang="en-US" sz="1350" dirty="0">
              <a:solidFill>
                <a:srgbClr val="231F20"/>
              </a:solidFill>
            </a:endParaRPr>
          </a:p>
        </p:txBody>
      </p:sp>
      <p:sp>
        <p:nvSpPr>
          <p:cNvPr id="2" name="Title Placeholder 1"/>
          <p:cNvSpPr>
            <a:spLocks noGrp="1"/>
          </p:cNvSpPr>
          <p:nvPr>
            <p:ph type="title"/>
          </p:nvPr>
        </p:nvSpPr>
        <p:spPr>
          <a:xfrm>
            <a:off x="608027" y="764601"/>
            <a:ext cx="10972800" cy="685800"/>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08027" y="1621947"/>
            <a:ext cx="10972800" cy="4572000"/>
          </a:xfrm>
          <a:prstGeom prst="rect">
            <a:avLst/>
          </a:prstGeom>
        </p:spPr>
        <p:txBody>
          <a:bodyPr vert="horz" lIns="0" tIns="45720" rIns="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09606" y="6459793"/>
            <a:ext cx="2472271" cy="365125"/>
          </a:xfrm>
          <a:prstGeom prst="rect">
            <a:avLst/>
          </a:prstGeom>
        </p:spPr>
        <p:txBody>
          <a:bodyPr vert="horz" lIns="91440" tIns="45720" rIns="91440" bIns="45720" rtlCol="0" anchor="ctr"/>
          <a:lstStyle>
            <a:lvl1pPr algn="l">
              <a:defRPr sz="750">
                <a:solidFill>
                  <a:schemeClr val="tx2"/>
                </a:solidFill>
              </a:defRPr>
            </a:lvl1pPr>
          </a:lstStyle>
          <a:p>
            <a:pPr defTabSz="342900"/>
            <a:r>
              <a:rPr lang="en-US" dirty="0" smtClean="0">
                <a:solidFill>
                  <a:srgbClr val="636466"/>
                </a:solidFill>
              </a:rPr>
              <a:t>9/26/14</a:t>
            </a:r>
            <a:endParaRPr lang="en-US" dirty="0">
              <a:solidFill>
                <a:srgbClr val="636466"/>
              </a:solidFill>
            </a:endParaRPr>
          </a:p>
        </p:txBody>
      </p:sp>
      <p:sp>
        <p:nvSpPr>
          <p:cNvPr id="5" name="Footer Placeholder 4"/>
          <p:cNvSpPr>
            <a:spLocks noGrp="1"/>
          </p:cNvSpPr>
          <p:nvPr>
            <p:ph type="ftr" sz="quarter" idx="3"/>
          </p:nvPr>
        </p:nvSpPr>
        <p:spPr>
          <a:xfrm>
            <a:off x="3686187" y="6459793"/>
            <a:ext cx="4822804" cy="365125"/>
          </a:xfrm>
          <a:prstGeom prst="rect">
            <a:avLst/>
          </a:prstGeom>
        </p:spPr>
        <p:txBody>
          <a:bodyPr vert="horz" lIns="91440" tIns="45720" rIns="91440" bIns="45720" rtlCol="0" anchor="ctr"/>
          <a:lstStyle>
            <a:lvl1pPr algn="ctr">
              <a:defRPr sz="750" cap="all" baseline="0">
                <a:solidFill>
                  <a:schemeClr val="tx2"/>
                </a:solidFill>
              </a:defRPr>
            </a:lvl1pPr>
          </a:lstStyle>
          <a:p>
            <a:pPr defTabSz="342900"/>
            <a:r>
              <a:rPr lang="en-US" dirty="0" smtClean="0">
                <a:solidFill>
                  <a:srgbClr val="636466"/>
                </a:solidFill>
              </a:rPr>
              <a:t>talkofalifetime.org</a:t>
            </a:r>
            <a:endParaRPr lang="en-US" dirty="0">
              <a:solidFill>
                <a:srgbClr val="636466"/>
              </a:solidFill>
            </a:endParaRPr>
          </a:p>
        </p:txBody>
      </p:sp>
      <p:sp>
        <p:nvSpPr>
          <p:cNvPr id="6" name="Slide Number Placeholder 5"/>
          <p:cNvSpPr>
            <a:spLocks noGrp="1"/>
          </p:cNvSpPr>
          <p:nvPr>
            <p:ph type="sldNum" sz="quarter" idx="4"/>
          </p:nvPr>
        </p:nvSpPr>
        <p:spPr>
          <a:xfrm>
            <a:off x="10270381" y="6459793"/>
            <a:ext cx="1312025" cy="365125"/>
          </a:xfrm>
          <a:prstGeom prst="rect">
            <a:avLst/>
          </a:prstGeom>
        </p:spPr>
        <p:txBody>
          <a:bodyPr vert="horz" lIns="91440" tIns="45720" rIns="91440" bIns="45720" rtlCol="0" anchor="ctr"/>
          <a:lstStyle>
            <a:lvl1pPr algn="r">
              <a:defRPr sz="750">
                <a:solidFill>
                  <a:schemeClr val="tx2"/>
                </a:solidFill>
              </a:defRPr>
            </a:lvl1pPr>
          </a:lstStyle>
          <a:p>
            <a:pPr defTabSz="342900"/>
            <a:fld id="{4FAB73BC-B049-4115-A692-8D63A059BFB8}" type="slidenum">
              <a:rPr lang="en-US" smtClean="0">
                <a:solidFill>
                  <a:srgbClr val="636466"/>
                </a:solidFill>
              </a:rPr>
              <a:pPr defTabSz="342900"/>
              <a:t>‹#›</a:t>
            </a:fld>
            <a:endParaRPr lang="en-US" dirty="0">
              <a:solidFill>
                <a:srgbClr val="636466"/>
              </a:solidFill>
            </a:endParaRPr>
          </a:p>
        </p:txBody>
      </p:sp>
      <p:cxnSp>
        <p:nvCxnSpPr>
          <p:cNvPr id="10" name="Straight Connector 9"/>
          <p:cNvCxnSpPr/>
          <p:nvPr/>
        </p:nvCxnSpPr>
        <p:spPr>
          <a:xfrm>
            <a:off x="608027" y="1481577"/>
            <a:ext cx="10972800" cy="0"/>
          </a:xfrm>
          <a:prstGeom prst="line">
            <a:avLst/>
          </a:prstGeom>
          <a:ln/>
        </p:spPr>
        <p:style>
          <a:lnRef idx="2">
            <a:schemeClr val="accent3"/>
          </a:lnRef>
          <a:fillRef idx="0">
            <a:schemeClr val="accent3"/>
          </a:fillRef>
          <a:effectRef idx="1">
            <a:schemeClr val="accent3"/>
          </a:effectRef>
          <a:fontRef idx="minor">
            <a:schemeClr val="tx1"/>
          </a:fontRef>
        </p:style>
      </p:cxnSp>
      <p:pic>
        <p:nvPicPr>
          <p:cNvPr id="14" name="Picture 13"/>
          <p:cNvPicPr>
            <a:picLocks noChangeAspect="1"/>
          </p:cNvPicPr>
          <p:nvPr userDrawn="1"/>
        </p:nvPicPr>
        <p:blipFill rotWithShape="1">
          <a:blip r:embed="rId11"/>
          <a:srcRect l="84009" t="5020" r="725" b="-1"/>
          <a:stretch/>
        </p:blipFill>
        <p:spPr>
          <a:xfrm>
            <a:off x="10110162" y="12478"/>
            <a:ext cx="1880279" cy="754623"/>
          </a:xfrm>
          <a:prstGeom prst="rect">
            <a:avLst/>
          </a:prstGeom>
        </p:spPr>
      </p:pic>
      <p:pic>
        <p:nvPicPr>
          <p:cNvPr id="8" name="Picture 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12433" y="114810"/>
            <a:ext cx="1915619" cy="616709"/>
          </a:xfrm>
          <a:prstGeom prst="rect">
            <a:avLst/>
          </a:prstGeom>
        </p:spPr>
      </p:pic>
    </p:spTree>
    <p:extLst>
      <p:ext uri="{BB962C8B-B14F-4D97-AF65-F5344CB8AC3E}">
        <p14:creationId xmlns:p14="http://schemas.microsoft.com/office/powerpoint/2010/main" val="239560310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timing>
    <p:tnLst>
      <p:par>
        <p:cTn id="1" dur="indefinite" restart="never" nodeType="tmRoot"/>
      </p:par>
    </p:tnLst>
  </p:timing>
  <p:hf hdr="0" dt="0"/>
  <p:txStyles>
    <p:titleStyle>
      <a:lvl1pPr algn="l" defTabSz="685783" rtl="0" eaLnBrk="1" latinLnBrk="0" hangingPunct="1">
        <a:lnSpc>
          <a:spcPct val="85000"/>
        </a:lnSpc>
        <a:spcBef>
          <a:spcPct val="0"/>
        </a:spcBef>
        <a:buNone/>
        <a:defRPr sz="3600" b="0" i="0" u="none" kern="1200" spc="-38" baseline="0">
          <a:solidFill>
            <a:schemeClr val="tx1">
              <a:lumMod val="75000"/>
              <a:lumOff val="25000"/>
            </a:schemeClr>
          </a:solidFill>
          <a:latin typeface="+mj-lt"/>
          <a:ea typeface="+mj-ea"/>
          <a:cs typeface="+mj-cs"/>
        </a:defRPr>
      </a:lvl1pPr>
    </p:titleStyle>
    <p:bodyStyle>
      <a:lvl1pPr marL="68579" indent="-68579" algn="l" defTabSz="685783"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29" indent="-137156" algn="l" defTabSz="685783"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86" indent="-137156" algn="l" defTabSz="685783"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42" indent="-137156" algn="l" defTabSz="685783"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499" indent="-137156" algn="l" defTabSz="685783"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4980" indent="-171446" algn="l" defTabSz="685783"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4976" indent="-171446" algn="l" defTabSz="685783"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4972" indent="-171446" algn="l" defTabSz="685783"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4969" indent="-171446" algn="l" defTabSz="685783"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Date – Event/Venue Name</a:t>
            </a:r>
            <a:endParaRPr lang="en-US" dirty="0"/>
          </a:p>
        </p:txBody>
      </p:sp>
      <p:sp>
        <p:nvSpPr>
          <p:cNvPr id="6" name="Subtitle 5"/>
          <p:cNvSpPr>
            <a:spLocks noGrp="1"/>
          </p:cNvSpPr>
          <p:nvPr>
            <p:ph type="subTitle" idx="1"/>
          </p:nvPr>
        </p:nvSpPr>
        <p:spPr/>
        <p:txBody>
          <a:bodyPr/>
          <a:lstStyle/>
          <a:p>
            <a:r>
              <a:rPr lang="en-US" dirty="0" smtClean="0"/>
              <a:t>Presenter Name and Title</a:t>
            </a:r>
            <a:endParaRPr lang="en-US" dirty="0"/>
          </a:p>
        </p:txBody>
      </p:sp>
      <p:sp>
        <p:nvSpPr>
          <p:cNvPr id="5" name="Slide Number Placeholder 4"/>
          <p:cNvSpPr>
            <a:spLocks noGrp="1"/>
          </p:cNvSpPr>
          <p:nvPr>
            <p:ph type="sldNum" sz="quarter" idx="12"/>
          </p:nvPr>
        </p:nvSpPr>
        <p:spPr/>
        <p:txBody>
          <a:bodyPr/>
          <a:lstStyle/>
          <a:p>
            <a:fld id="{401CF334-2D5C-4859-84A6-CA7E6E43FAEB}" type="slidenum">
              <a:rPr lang="en-US" smtClean="0">
                <a:solidFill>
                  <a:srgbClr val="636466"/>
                </a:solidFill>
              </a:rPr>
              <a:pPr/>
              <a:t>1</a:t>
            </a:fld>
            <a:endParaRPr lang="en-US" dirty="0">
              <a:solidFill>
                <a:srgbClr val="636466"/>
              </a:solidFill>
            </a:endParaRPr>
          </a:p>
        </p:txBody>
      </p:sp>
    </p:spTree>
    <p:extLst>
      <p:ext uri="{BB962C8B-B14F-4D97-AF65-F5344CB8AC3E}">
        <p14:creationId xmlns:p14="http://schemas.microsoft.com/office/powerpoint/2010/main" val="2139490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Conversations may start this way</a:t>
            </a:r>
            <a:r>
              <a:rPr lang="is-IS" dirty="0"/>
              <a:t>…</a:t>
            </a:r>
            <a:endParaRPr lang="en-US" dirty="0"/>
          </a:p>
        </p:txBody>
      </p:sp>
      <p:sp>
        <p:nvSpPr>
          <p:cNvPr id="2" name="Content Placeholder 1"/>
          <p:cNvSpPr>
            <a:spLocks noGrp="1"/>
          </p:cNvSpPr>
          <p:nvPr>
            <p:ph idx="1"/>
          </p:nvPr>
        </p:nvSpPr>
        <p:spPr/>
        <p:txBody>
          <a:bodyPr>
            <a:normAutofit/>
          </a:bodyPr>
          <a:lstStyle/>
          <a:p>
            <a:pPr marL="223838" indent="-223838">
              <a:buSzPct val="50000"/>
              <a:buFont typeface="Courier New" panose="02070309020205020404" pitchFamily="49" charset="0"/>
              <a:buChar char="o"/>
            </a:pPr>
            <a:r>
              <a:rPr lang="en-US" sz="3200" i="1" dirty="0" smtClean="0"/>
              <a:t>“What did your parents think about the music you listened to growing up?”</a:t>
            </a:r>
          </a:p>
          <a:p>
            <a:pPr marL="223838" indent="-223838">
              <a:buSzPct val="50000"/>
              <a:buFont typeface="Courier New" panose="02070309020205020404" pitchFamily="49" charset="0"/>
              <a:buChar char="o"/>
            </a:pPr>
            <a:endParaRPr lang="en-US" sz="1600" i="1" dirty="0" smtClean="0"/>
          </a:p>
          <a:p>
            <a:pPr marL="223838" indent="-223838">
              <a:buSzPct val="50000"/>
              <a:buFont typeface="Courier New" panose="02070309020205020404" pitchFamily="49" charset="0"/>
              <a:buChar char="o"/>
            </a:pPr>
            <a:r>
              <a:rPr lang="en-US" sz="3200" i="1" dirty="0" smtClean="0"/>
              <a:t>“Tell me about your favorite teacher.”</a:t>
            </a:r>
          </a:p>
          <a:p>
            <a:pPr marL="223838" indent="-223838">
              <a:buSzPct val="50000"/>
              <a:buFont typeface="Courier New" panose="02070309020205020404" pitchFamily="49" charset="0"/>
              <a:buChar char="o"/>
            </a:pPr>
            <a:endParaRPr lang="en-US" sz="1600" i="1" dirty="0" smtClean="0"/>
          </a:p>
          <a:p>
            <a:pPr marL="223838" indent="-223838">
              <a:buSzPct val="50000"/>
              <a:buFont typeface="Courier New" panose="02070309020205020404" pitchFamily="49" charset="0"/>
              <a:buChar char="o"/>
            </a:pPr>
            <a:r>
              <a:rPr lang="en-US" sz="3200" i="1" dirty="0" smtClean="0"/>
              <a:t>“What is your proudest achievement?”</a:t>
            </a:r>
          </a:p>
          <a:p>
            <a:endParaRPr lang="en-US" sz="3200" i="1" dirty="0"/>
          </a:p>
        </p:txBody>
      </p:sp>
      <p:sp>
        <p:nvSpPr>
          <p:cNvPr id="7" name="Footer Placeholder 3"/>
          <p:cNvSpPr>
            <a:spLocks noGrp="1"/>
          </p:cNvSpPr>
          <p:nvPr>
            <p:ph type="ftr" sz="quarter" idx="11"/>
          </p:nvPr>
        </p:nvSpPr>
        <p:spPr/>
        <p:txBody>
          <a:bodyPr/>
          <a:lstStyle/>
          <a:p>
            <a:r>
              <a:rPr lang="en-US" dirty="0" smtClean="0"/>
              <a:t>www.talkofalifetime.org</a:t>
            </a:r>
            <a:endParaRPr lang="en-US" dirty="0"/>
          </a:p>
        </p:txBody>
      </p:sp>
      <p:sp>
        <p:nvSpPr>
          <p:cNvPr id="5" name="Slide Number Placeholder 4"/>
          <p:cNvSpPr>
            <a:spLocks noGrp="1"/>
          </p:cNvSpPr>
          <p:nvPr>
            <p:ph type="sldNum" sz="quarter" idx="12"/>
          </p:nvPr>
        </p:nvSpPr>
        <p:spPr/>
        <p:txBody>
          <a:bodyPr/>
          <a:lstStyle/>
          <a:p>
            <a:fld id="{FA66433E-44B5-49EB-8F02-0FAB106DF33D}" type="slidenum">
              <a:rPr lang="en-US" smtClean="0"/>
              <a:pPr/>
              <a:t>10</a:t>
            </a:fld>
            <a:endParaRPr lang="en-US" dirty="0"/>
          </a:p>
        </p:txBody>
      </p:sp>
      <p:pic>
        <p:nvPicPr>
          <p:cNvPr id="6" name="Picture 5"/>
          <p:cNvPicPr>
            <a:picLocks noChangeAspect="1"/>
          </p:cNvPicPr>
          <p:nvPr/>
        </p:nvPicPr>
        <p:blipFill>
          <a:blip r:embed="rId3"/>
          <a:stretch>
            <a:fillRect/>
          </a:stretch>
        </p:blipFill>
        <p:spPr>
          <a:xfrm>
            <a:off x="7136458" y="2590800"/>
            <a:ext cx="4444369" cy="2975106"/>
          </a:xfrm>
          <a:prstGeom prst="rect">
            <a:avLst/>
          </a:prstGeom>
        </p:spPr>
      </p:pic>
    </p:spTree>
    <p:extLst>
      <p:ext uri="{BB962C8B-B14F-4D97-AF65-F5344CB8AC3E}">
        <p14:creationId xmlns:p14="http://schemas.microsoft.com/office/powerpoint/2010/main" val="29860444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Conversations may start this way</a:t>
            </a:r>
            <a:r>
              <a:rPr lang="is-IS" dirty="0"/>
              <a:t>…</a:t>
            </a:r>
            <a:endParaRPr lang="en-US" dirty="0"/>
          </a:p>
        </p:txBody>
      </p:sp>
      <p:sp>
        <p:nvSpPr>
          <p:cNvPr id="2" name="Content Placeholder 1"/>
          <p:cNvSpPr>
            <a:spLocks noGrp="1"/>
          </p:cNvSpPr>
          <p:nvPr>
            <p:ph idx="1"/>
          </p:nvPr>
        </p:nvSpPr>
        <p:spPr/>
        <p:txBody>
          <a:bodyPr>
            <a:normAutofit/>
          </a:bodyPr>
          <a:lstStyle/>
          <a:p>
            <a:pPr marL="223838" lvl="1" indent="-223838"/>
            <a:r>
              <a:rPr lang="en-US" sz="3200" i="1" dirty="0"/>
              <a:t>“How would you like your family and friends to commemorate your life when you die?” </a:t>
            </a:r>
          </a:p>
          <a:p>
            <a:pPr marL="223838" indent="-223838"/>
            <a:endParaRPr lang="en-US" sz="1100" i="1" dirty="0"/>
          </a:p>
          <a:p>
            <a:pPr marL="223838" indent="-223838">
              <a:buSzPct val="50000"/>
              <a:buFont typeface="Courier New" panose="02070309020205020404" pitchFamily="49" charset="0"/>
              <a:buChar char="o"/>
            </a:pPr>
            <a:r>
              <a:rPr lang="en-US" sz="3200" i="1" dirty="0"/>
              <a:t>“Is there something special you would like us to do for you?”</a:t>
            </a:r>
          </a:p>
        </p:txBody>
      </p:sp>
      <p:sp>
        <p:nvSpPr>
          <p:cNvPr id="6" name="Footer Placeholder 3"/>
          <p:cNvSpPr>
            <a:spLocks noGrp="1"/>
          </p:cNvSpPr>
          <p:nvPr>
            <p:ph type="ftr" sz="quarter" idx="11"/>
          </p:nvPr>
        </p:nvSpPr>
        <p:spPr/>
        <p:txBody>
          <a:bodyPr/>
          <a:lstStyle/>
          <a:p>
            <a:r>
              <a:rPr lang="en-US" dirty="0" smtClean="0"/>
              <a:t>www.talkofalifetime.org</a:t>
            </a:r>
            <a:endParaRPr lang="en-US" dirty="0"/>
          </a:p>
        </p:txBody>
      </p:sp>
      <p:sp>
        <p:nvSpPr>
          <p:cNvPr id="5" name="Slide Number Placeholder 4"/>
          <p:cNvSpPr>
            <a:spLocks noGrp="1"/>
          </p:cNvSpPr>
          <p:nvPr>
            <p:ph type="sldNum" sz="quarter" idx="12"/>
          </p:nvPr>
        </p:nvSpPr>
        <p:spPr/>
        <p:txBody>
          <a:bodyPr/>
          <a:lstStyle/>
          <a:p>
            <a:fld id="{FA66433E-44B5-49EB-8F02-0FAB106DF33D}" type="slidenum">
              <a:rPr lang="en-US" smtClean="0"/>
              <a:pPr/>
              <a:t>11</a:t>
            </a:fld>
            <a:endParaRPr lang="en-US" dirty="0"/>
          </a:p>
        </p:txBody>
      </p:sp>
      <p:pic>
        <p:nvPicPr>
          <p:cNvPr id="7" name="Picture 6"/>
          <p:cNvPicPr>
            <a:picLocks noChangeAspect="1"/>
          </p:cNvPicPr>
          <p:nvPr/>
        </p:nvPicPr>
        <p:blipFill>
          <a:blip r:embed="rId3"/>
          <a:stretch>
            <a:fillRect/>
          </a:stretch>
        </p:blipFill>
        <p:spPr>
          <a:xfrm>
            <a:off x="4073428" y="3578121"/>
            <a:ext cx="4041998" cy="2670279"/>
          </a:xfrm>
          <a:prstGeom prst="rect">
            <a:avLst/>
          </a:prstGeom>
        </p:spPr>
      </p:pic>
    </p:spTree>
    <p:extLst>
      <p:ext uri="{BB962C8B-B14F-4D97-AF65-F5344CB8AC3E}">
        <p14:creationId xmlns:p14="http://schemas.microsoft.com/office/powerpoint/2010/main" val="29009085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93408"/>
            <a:ext cx="10972800" cy="6459792"/>
          </a:xfrm>
        </p:spPr>
        <p:txBody>
          <a:bodyPr anchor="t">
            <a:noAutofit/>
          </a:bodyPr>
          <a:lstStyle/>
          <a:p>
            <a:pPr marL="0" indent="0">
              <a:lnSpc>
                <a:spcPct val="135000"/>
              </a:lnSpc>
            </a:pPr>
            <a:r>
              <a:rPr lang="en-US" sz="11500" i="1" dirty="0"/>
              <a:t>Listen</a:t>
            </a:r>
            <a:r>
              <a:rPr lang="en-US" sz="11500" i="1" dirty="0" smtClean="0"/>
              <a:t>…</a:t>
            </a:r>
            <a:r>
              <a:rPr lang="en-US" sz="4800" i="1" dirty="0"/>
              <a:t/>
            </a:r>
            <a:br>
              <a:rPr lang="en-US" sz="4800" i="1" dirty="0"/>
            </a:br>
            <a:r>
              <a:rPr lang="en-US" sz="11500" i="1" dirty="0"/>
              <a:t>		</a:t>
            </a:r>
            <a:r>
              <a:rPr lang="en-US" sz="11500" i="1" dirty="0" smtClean="0"/>
              <a:t>			…and </a:t>
            </a:r>
            <a:r>
              <a:rPr lang="en-US" sz="11500" i="1" dirty="0"/>
              <a:t>share</a:t>
            </a:r>
          </a:p>
        </p:txBody>
      </p:sp>
      <p:sp>
        <p:nvSpPr>
          <p:cNvPr id="2" name="Content Placeholder 1"/>
          <p:cNvSpPr>
            <a:spLocks noGrp="1"/>
          </p:cNvSpPr>
          <p:nvPr>
            <p:ph type="body" idx="1"/>
          </p:nvPr>
        </p:nvSpPr>
        <p:spPr/>
        <p:txBody>
          <a:bodyPr anchor="ctr">
            <a:noAutofit/>
          </a:bodyPr>
          <a:lstStyle/>
          <a:p>
            <a:pPr marL="0" indent="0">
              <a:lnSpc>
                <a:spcPct val="135000"/>
              </a:lnSpc>
              <a:buNone/>
            </a:pPr>
            <a:r>
              <a:rPr lang="en-US" sz="9600" i="1" dirty="0" smtClean="0"/>
              <a:t>		</a:t>
            </a:r>
            <a:endParaRPr lang="en-US" sz="9600" i="1" dirty="0"/>
          </a:p>
        </p:txBody>
      </p:sp>
      <p:sp>
        <p:nvSpPr>
          <p:cNvPr id="6" name="Footer Placeholder 3"/>
          <p:cNvSpPr>
            <a:spLocks noGrp="1"/>
          </p:cNvSpPr>
          <p:nvPr>
            <p:ph type="ftr" sz="quarter" idx="11"/>
          </p:nvPr>
        </p:nvSpPr>
        <p:spPr/>
        <p:txBody>
          <a:bodyPr/>
          <a:lstStyle/>
          <a:p>
            <a:r>
              <a:rPr lang="en-US" dirty="0" smtClean="0"/>
              <a:t>www.talkofalifetime.org</a:t>
            </a:r>
            <a:endParaRPr lang="en-US" dirty="0"/>
          </a:p>
        </p:txBody>
      </p:sp>
      <p:sp>
        <p:nvSpPr>
          <p:cNvPr id="5" name="Slide Number Placeholder 4"/>
          <p:cNvSpPr>
            <a:spLocks noGrp="1"/>
          </p:cNvSpPr>
          <p:nvPr>
            <p:ph type="sldNum" sz="quarter" idx="12"/>
          </p:nvPr>
        </p:nvSpPr>
        <p:spPr/>
        <p:txBody>
          <a:bodyPr/>
          <a:lstStyle/>
          <a:p>
            <a:fld id="{FA66433E-44B5-49EB-8F02-0FAB106DF33D}" type="slidenum">
              <a:rPr lang="en-US" smtClean="0"/>
              <a:pPr/>
              <a:t>12</a:t>
            </a:fld>
            <a:endParaRPr lang="en-US" dirty="0"/>
          </a:p>
        </p:txBody>
      </p:sp>
    </p:spTree>
    <p:extLst>
      <p:ext uri="{BB962C8B-B14F-4D97-AF65-F5344CB8AC3E}">
        <p14:creationId xmlns:p14="http://schemas.microsoft.com/office/powerpoint/2010/main" val="9706729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sp>
        <p:nvSpPr>
          <p:cNvPr id="7" name="Footer Placeholder 3"/>
          <p:cNvSpPr>
            <a:spLocks noGrp="1"/>
          </p:cNvSpPr>
          <p:nvPr>
            <p:ph type="ftr" sz="quarter" idx="11"/>
          </p:nvPr>
        </p:nvSpPr>
        <p:spPr/>
        <p:txBody>
          <a:bodyPr/>
          <a:lstStyle/>
          <a:p>
            <a:r>
              <a:rPr lang="en-US" dirty="0" smtClean="0"/>
              <a:t>www.talkofalifetime.org</a:t>
            </a:r>
            <a:endParaRPr lang="en-US" dirty="0"/>
          </a:p>
        </p:txBody>
      </p:sp>
      <p:sp>
        <p:nvSpPr>
          <p:cNvPr id="5" name="Slide Number Placeholder 4"/>
          <p:cNvSpPr>
            <a:spLocks noGrp="1"/>
          </p:cNvSpPr>
          <p:nvPr>
            <p:ph type="sldNum" sz="quarter" idx="12"/>
          </p:nvPr>
        </p:nvSpPr>
        <p:spPr/>
        <p:txBody>
          <a:bodyPr/>
          <a:lstStyle/>
          <a:p>
            <a:fld id="{FA66433E-44B5-49EB-8F02-0FAB106DF33D}" type="slidenum">
              <a:rPr lang="en-US" smtClean="0"/>
              <a:pPr/>
              <a:t>13</a:t>
            </a:fld>
            <a:endParaRPr lang="en-US" dirty="0"/>
          </a:p>
        </p:txBody>
      </p:sp>
      <p:sp>
        <p:nvSpPr>
          <p:cNvPr id="4" name="Rectangle 3"/>
          <p:cNvSpPr/>
          <p:nvPr/>
        </p:nvSpPr>
        <p:spPr>
          <a:xfrm>
            <a:off x="1524000" y="1981200"/>
            <a:ext cx="9144000" cy="32004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4000"/>
              </a:lnSpc>
            </a:pPr>
            <a:r>
              <a:rPr lang="en-US" sz="4400" dirty="0"/>
              <a:t>There are no </a:t>
            </a:r>
            <a:r>
              <a:rPr lang="en-US" sz="4400" dirty="0" smtClean="0"/>
              <a:t>rules.</a:t>
            </a:r>
            <a:endParaRPr lang="en-US" sz="4400" dirty="0"/>
          </a:p>
          <a:p>
            <a:pPr algn="ctr">
              <a:lnSpc>
                <a:spcPct val="114000"/>
              </a:lnSpc>
            </a:pPr>
            <a:r>
              <a:rPr lang="en-US" sz="4400" dirty="0"/>
              <a:t>The biggest challenge is getting </a:t>
            </a:r>
            <a:r>
              <a:rPr lang="en-US" sz="4400" dirty="0" smtClean="0"/>
              <a:t>started.</a:t>
            </a:r>
          </a:p>
          <a:p>
            <a:pPr algn="ctr">
              <a:lnSpc>
                <a:spcPct val="114000"/>
              </a:lnSpc>
            </a:pPr>
            <a:r>
              <a:rPr lang="en-US" sz="4400" dirty="0" smtClean="0"/>
              <a:t>Don’t </a:t>
            </a:r>
            <a:r>
              <a:rPr lang="en-US" sz="4400" dirty="0"/>
              <a:t>put it </a:t>
            </a:r>
            <a:r>
              <a:rPr lang="en-US" sz="4400" dirty="0" smtClean="0"/>
              <a:t>off…make </a:t>
            </a:r>
            <a:r>
              <a:rPr lang="en-US" sz="4400" dirty="0"/>
              <a:t>the </a:t>
            </a:r>
            <a:r>
              <a:rPr lang="en-US" sz="4400" dirty="0" smtClean="0"/>
              <a:t>time.</a:t>
            </a:r>
            <a:endParaRPr lang="en-US" sz="4400" dirty="0"/>
          </a:p>
        </p:txBody>
      </p:sp>
    </p:spTree>
    <p:extLst>
      <p:ext uri="{BB962C8B-B14F-4D97-AF65-F5344CB8AC3E}">
        <p14:creationId xmlns:p14="http://schemas.microsoft.com/office/powerpoint/2010/main" val="24369922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sp>
        <p:nvSpPr>
          <p:cNvPr id="6" name="Footer Placeholder 3"/>
          <p:cNvSpPr>
            <a:spLocks noGrp="1"/>
          </p:cNvSpPr>
          <p:nvPr>
            <p:ph type="ftr" sz="quarter" idx="11"/>
          </p:nvPr>
        </p:nvSpPr>
        <p:spPr/>
        <p:txBody>
          <a:bodyPr/>
          <a:lstStyle/>
          <a:p>
            <a:r>
              <a:rPr lang="en-US" dirty="0" smtClean="0"/>
              <a:t>www.talkofalifetime.org</a:t>
            </a:r>
            <a:endParaRPr lang="en-US" dirty="0"/>
          </a:p>
        </p:txBody>
      </p:sp>
      <p:sp>
        <p:nvSpPr>
          <p:cNvPr id="5" name="Slide Number Placeholder 4"/>
          <p:cNvSpPr>
            <a:spLocks noGrp="1"/>
          </p:cNvSpPr>
          <p:nvPr>
            <p:ph type="sldNum" sz="quarter" idx="12"/>
          </p:nvPr>
        </p:nvSpPr>
        <p:spPr/>
        <p:txBody>
          <a:bodyPr/>
          <a:lstStyle/>
          <a:p>
            <a:fld id="{FA66433E-44B5-49EB-8F02-0FAB106DF33D}" type="slidenum">
              <a:rPr lang="en-US" smtClean="0"/>
              <a:pPr/>
              <a:t>14</a:t>
            </a:fld>
            <a:endParaRPr lang="en-US" dirty="0"/>
          </a:p>
        </p:txBody>
      </p:sp>
      <p:sp>
        <p:nvSpPr>
          <p:cNvPr id="9" name="TextBox 8"/>
          <p:cNvSpPr txBox="1"/>
          <p:nvPr/>
        </p:nvSpPr>
        <p:spPr>
          <a:xfrm>
            <a:off x="687690" y="1752600"/>
            <a:ext cx="10813473" cy="2308324"/>
          </a:xfrm>
          <a:prstGeom prst="rect">
            <a:avLst/>
          </a:prstGeom>
          <a:noFill/>
        </p:spPr>
        <p:txBody>
          <a:bodyPr wrap="square" rtlCol="0">
            <a:spAutoFit/>
          </a:bodyPr>
          <a:lstStyle/>
          <a:p>
            <a:r>
              <a:rPr lang="en-US" sz="3200" dirty="0" smtClean="0"/>
              <a:t>Having the talk does not have to be a one-time occurrence.</a:t>
            </a:r>
          </a:p>
          <a:p>
            <a:endParaRPr lang="en-US" sz="2000" dirty="0"/>
          </a:p>
          <a:p>
            <a:r>
              <a:rPr lang="en-US" sz="3200" dirty="0"/>
              <a:t>Document your </a:t>
            </a:r>
            <a:r>
              <a:rPr lang="en-US" sz="3200" dirty="0" smtClean="0"/>
              <a:t>memories.</a:t>
            </a:r>
            <a:endParaRPr lang="en-US" sz="3200" dirty="0"/>
          </a:p>
          <a:p>
            <a:pPr lvl="1"/>
            <a:r>
              <a:rPr lang="en-US" sz="2800" dirty="0"/>
              <a:t>What you discuss with your loved ones may be helpful when it is time to commemorate their </a:t>
            </a:r>
            <a:r>
              <a:rPr lang="en-US" sz="2800" dirty="0" smtClean="0"/>
              <a:t>life.</a:t>
            </a:r>
            <a:endParaRPr lang="en-US" sz="2800" dirty="0"/>
          </a:p>
        </p:txBody>
      </p:sp>
      <p:pic>
        <p:nvPicPr>
          <p:cNvPr id="2" name="Picture 1"/>
          <p:cNvPicPr>
            <a:picLocks noChangeAspect="1"/>
          </p:cNvPicPr>
          <p:nvPr/>
        </p:nvPicPr>
        <p:blipFill>
          <a:blip r:embed="rId3"/>
          <a:stretch>
            <a:fillRect/>
          </a:stretch>
        </p:blipFill>
        <p:spPr>
          <a:xfrm>
            <a:off x="5486399" y="3657600"/>
            <a:ext cx="3526573" cy="2514600"/>
          </a:xfrm>
          <a:prstGeom prst="rect">
            <a:avLst/>
          </a:prstGeom>
        </p:spPr>
      </p:pic>
    </p:spTree>
    <p:extLst>
      <p:ext uri="{BB962C8B-B14F-4D97-AF65-F5344CB8AC3E}">
        <p14:creationId xmlns:p14="http://schemas.microsoft.com/office/powerpoint/2010/main" val="23775427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sp>
        <p:nvSpPr>
          <p:cNvPr id="6" name="Footer Placeholder 3"/>
          <p:cNvSpPr>
            <a:spLocks noGrp="1"/>
          </p:cNvSpPr>
          <p:nvPr>
            <p:ph type="ftr" sz="quarter" idx="11"/>
          </p:nvPr>
        </p:nvSpPr>
        <p:spPr/>
        <p:txBody>
          <a:bodyPr/>
          <a:lstStyle/>
          <a:p>
            <a:r>
              <a:rPr lang="en-US" dirty="0" smtClean="0"/>
              <a:t>www.talkofalifetime.org</a:t>
            </a:r>
            <a:endParaRPr lang="en-US" dirty="0"/>
          </a:p>
        </p:txBody>
      </p:sp>
      <p:sp>
        <p:nvSpPr>
          <p:cNvPr id="5" name="Slide Number Placeholder 4"/>
          <p:cNvSpPr>
            <a:spLocks noGrp="1"/>
          </p:cNvSpPr>
          <p:nvPr>
            <p:ph type="sldNum" sz="quarter" idx="12"/>
          </p:nvPr>
        </p:nvSpPr>
        <p:spPr/>
        <p:txBody>
          <a:bodyPr/>
          <a:lstStyle/>
          <a:p>
            <a:fld id="{FA66433E-44B5-49EB-8F02-0FAB106DF33D}" type="slidenum">
              <a:rPr lang="en-US" smtClean="0"/>
              <a:pPr/>
              <a:t>15</a:t>
            </a:fld>
            <a:endParaRPr lang="en-US" dirty="0"/>
          </a:p>
        </p:txBody>
      </p:sp>
      <p:sp>
        <p:nvSpPr>
          <p:cNvPr id="4" name="TextBox 3"/>
          <p:cNvSpPr txBox="1"/>
          <p:nvPr/>
        </p:nvSpPr>
        <p:spPr>
          <a:xfrm>
            <a:off x="845127" y="1787236"/>
            <a:ext cx="10735700" cy="3545586"/>
          </a:xfrm>
          <a:prstGeom prst="rect">
            <a:avLst/>
          </a:prstGeom>
          <a:noFill/>
        </p:spPr>
        <p:txBody>
          <a:bodyPr wrap="square" rtlCol="0">
            <a:spAutoFit/>
          </a:bodyPr>
          <a:lstStyle/>
          <a:p>
            <a:pPr>
              <a:lnSpc>
                <a:spcPct val="114000"/>
              </a:lnSpc>
            </a:pPr>
            <a:r>
              <a:rPr lang="en-US" sz="3200" dirty="0"/>
              <a:t>Memorialization has </a:t>
            </a:r>
            <a:r>
              <a:rPr lang="en-US" sz="3200" dirty="0" smtClean="0"/>
              <a:t>changed. </a:t>
            </a:r>
            <a:endParaRPr lang="en-US" sz="3200" dirty="0"/>
          </a:p>
          <a:p>
            <a:pPr>
              <a:lnSpc>
                <a:spcPct val="114000"/>
              </a:lnSpc>
            </a:pPr>
            <a:r>
              <a:rPr lang="en-US" sz="2800" dirty="0"/>
              <a:t>   Tell the story of your loved one.</a:t>
            </a:r>
          </a:p>
          <a:p>
            <a:pPr>
              <a:spcAft>
                <a:spcPts val="1200"/>
              </a:spcAft>
            </a:pPr>
            <a:endParaRPr lang="en-US" sz="1600" dirty="0" smtClean="0"/>
          </a:p>
          <a:p>
            <a:pPr>
              <a:spcAft>
                <a:spcPts val="1200"/>
              </a:spcAft>
            </a:pPr>
            <a:r>
              <a:rPr lang="en-US" sz="3200" dirty="0" smtClean="0"/>
              <a:t>I’m </a:t>
            </a:r>
            <a:r>
              <a:rPr lang="en-US" sz="3200" dirty="0"/>
              <a:t>here to </a:t>
            </a:r>
            <a:r>
              <a:rPr lang="en-US" sz="3200" dirty="0" smtClean="0"/>
              <a:t>help.</a:t>
            </a:r>
            <a:endParaRPr lang="en-US" sz="3200" dirty="0"/>
          </a:p>
          <a:p>
            <a:pPr>
              <a:spcAft>
                <a:spcPts val="1200"/>
              </a:spcAft>
            </a:pPr>
            <a:endParaRPr lang="en-US" sz="1600" b="1" u="sng" dirty="0" smtClean="0"/>
          </a:p>
          <a:p>
            <a:pPr>
              <a:spcAft>
                <a:spcPts val="1200"/>
              </a:spcAft>
            </a:pPr>
            <a:r>
              <a:rPr lang="en-US" sz="3200" b="1" u="sng" dirty="0" smtClean="0"/>
              <a:t>Most </a:t>
            </a:r>
            <a:r>
              <a:rPr lang="en-US" sz="3200" b="1" u="sng" dirty="0"/>
              <a:t>important</a:t>
            </a:r>
            <a:r>
              <a:rPr lang="en-US" sz="3200" b="1" dirty="0"/>
              <a:t>: </a:t>
            </a:r>
            <a:r>
              <a:rPr lang="en-US" sz="3200" dirty="0"/>
              <a:t>Honoring the people who </a:t>
            </a:r>
            <a:r>
              <a:rPr lang="en-US" sz="3200" dirty="0" smtClean="0"/>
              <a:t>matter.</a:t>
            </a:r>
            <a:endParaRPr lang="en-US" sz="3200" dirty="0"/>
          </a:p>
          <a:p>
            <a:endParaRPr lang="en-US" dirty="0"/>
          </a:p>
        </p:txBody>
      </p:sp>
      <p:pic>
        <p:nvPicPr>
          <p:cNvPr id="8" name="Picture 7"/>
          <p:cNvPicPr>
            <a:picLocks noChangeAspect="1"/>
          </p:cNvPicPr>
          <p:nvPr/>
        </p:nvPicPr>
        <p:blipFill>
          <a:blip r:embed="rId3"/>
          <a:stretch>
            <a:fillRect/>
          </a:stretch>
        </p:blipFill>
        <p:spPr>
          <a:xfrm>
            <a:off x="7848600" y="1676400"/>
            <a:ext cx="2477162" cy="2607925"/>
          </a:xfrm>
          <a:prstGeom prst="rect">
            <a:avLst/>
          </a:prstGeom>
        </p:spPr>
      </p:pic>
    </p:spTree>
    <p:extLst>
      <p:ext uri="{BB962C8B-B14F-4D97-AF65-F5344CB8AC3E}">
        <p14:creationId xmlns:p14="http://schemas.microsoft.com/office/powerpoint/2010/main" val="42893304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chor="b">
            <a:normAutofit/>
          </a:bodyPr>
          <a:lstStyle/>
          <a:p>
            <a:pPr algn="ctr"/>
            <a:r>
              <a:rPr lang="en-US" sz="6600" i="1" dirty="0"/>
              <a:t>Having the talk of a lifetime can make the difference of a lifetime.</a:t>
            </a:r>
            <a:br>
              <a:rPr lang="en-US" sz="6600" i="1" dirty="0"/>
            </a:br>
            <a:endParaRPr lang="en-US" sz="6600" dirty="0"/>
          </a:p>
        </p:txBody>
      </p:sp>
      <p:sp>
        <p:nvSpPr>
          <p:cNvPr id="6" name="Footer Placeholder 3"/>
          <p:cNvSpPr>
            <a:spLocks noGrp="1"/>
          </p:cNvSpPr>
          <p:nvPr>
            <p:ph type="ftr" sz="quarter" idx="11"/>
          </p:nvPr>
        </p:nvSpPr>
        <p:spPr/>
        <p:txBody>
          <a:bodyPr/>
          <a:lstStyle/>
          <a:p>
            <a:r>
              <a:rPr lang="en-US" dirty="0" smtClean="0"/>
              <a:t>www.talkofalifetime.org</a:t>
            </a:r>
            <a:endParaRPr lang="en-US" dirty="0"/>
          </a:p>
        </p:txBody>
      </p:sp>
      <p:sp>
        <p:nvSpPr>
          <p:cNvPr id="5" name="Slide Number Placeholder 4"/>
          <p:cNvSpPr>
            <a:spLocks noGrp="1"/>
          </p:cNvSpPr>
          <p:nvPr>
            <p:ph type="sldNum" sz="quarter" idx="12"/>
          </p:nvPr>
        </p:nvSpPr>
        <p:spPr/>
        <p:txBody>
          <a:bodyPr/>
          <a:lstStyle/>
          <a:p>
            <a:fld id="{FA66433E-44B5-49EB-8F02-0FAB106DF33D}" type="slidenum">
              <a:rPr lang="en-US" smtClean="0"/>
              <a:pPr/>
              <a:t>16</a:t>
            </a:fld>
            <a:endParaRPr lang="en-US" dirty="0"/>
          </a:p>
        </p:txBody>
      </p:sp>
    </p:spTree>
    <p:extLst>
      <p:ext uri="{BB962C8B-B14F-4D97-AF65-F5344CB8AC3E}">
        <p14:creationId xmlns:p14="http://schemas.microsoft.com/office/powerpoint/2010/main" val="33661642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US" sz="4800" dirty="0"/>
              <a:t>Thank You</a:t>
            </a:r>
            <a:r>
              <a:rPr lang="en-US" sz="4800" dirty="0" smtClean="0"/>
              <a:t>!</a:t>
            </a:r>
            <a:endParaRPr lang="en-US" sz="4400" dirty="0"/>
          </a:p>
        </p:txBody>
      </p:sp>
      <p:sp>
        <p:nvSpPr>
          <p:cNvPr id="2" name="Content Placeholder 1"/>
          <p:cNvSpPr>
            <a:spLocks noGrp="1"/>
          </p:cNvSpPr>
          <p:nvPr>
            <p:ph type="subTitle" idx="1"/>
          </p:nvPr>
        </p:nvSpPr>
        <p:spPr/>
        <p:txBody>
          <a:bodyPr>
            <a:normAutofit fontScale="47500" lnSpcReduction="20000"/>
          </a:bodyPr>
          <a:lstStyle/>
          <a:p>
            <a:endParaRPr lang="en-US" sz="2000" dirty="0" smtClean="0"/>
          </a:p>
          <a:p>
            <a:pPr marL="0" indent="0" algn="ctr">
              <a:buNone/>
            </a:pPr>
            <a:endParaRPr lang="en-US" sz="6000" dirty="0"/>
          </a:p>
          <a:p>
            <a:pPr marL="0" indent="0" algn="ctr">
              <a:buNone/>
            </a:pPr>
            <a:r>
              <a:rPr lang="en-US" sz="6000" i="1" dirty="0"/>
              <a:t>www.talkofalifetime.org</a:t>
            </a:r>
          </a:p>
        </p:txBody>
      </p:sp>
      <p:sp>
        <p:nvSpPr>
          <p:cNvPr id="7" name="Footer Placeholder 3"/>
          <p:cNvSpPr>
            <a:spLocks noGrp="1"/>
          </p:cNvSpPr>
          <p:nvPr>
            <p:ph type="ftr" sz="quarter" idx="11"/>
          </p:nvPr>
        </p:nvSpPr>
        <p:spPr/>
        <p:txBody>
          <a:bodyPr/>
          <a:lstStyle/>
          <a:p>
            <a:r>
              <a:rPr lang="en-US" dirty="0" smtClean="0"/>
              <a:t>www.talkofalifetime.org</a:t>
            </a:r>
            <a:endParaRPr lang="en-US" dirty="0"/>
          </a:p>
        </p:txBody>
      </p:sp>
      <p:sp>
        <p:nvSpPr>
          <p:cNvPr id="5" name="Slide Number Placeholder 4"/>
          <p:cNvSpPr>
            <a:spLocks noGrp="1"/>
          </p:cNvSpPr>
          <p:nvPr>
            <p:ph type="sldNum" sz="quarter" idx="12"/>
          </p:nvPr>
        </p:nvSpPr>
        <p:spPr/>
        <p:txBody>
          <a:bodyPr/>
          <a:lstStyle/>
          <a:p>
            <a:fld id="{FA66433E-44B5-49EB-8F02-0FAB106DF33D}" type="slidenum">
              <a:rPr lang="en-US" smtClean="0"/>
              <a:pPr/>
              <a:t>17</a:t>
            </a:fld>
            <a:endParaRPr lang="en-US" dirty="0"/>
          </a:p>
        </p:txBody>
      </p:sp>
    </p:spTree>
    <p:extLst>
      <p:ext uri="{BB962C8B-B14F-4D97-AF65-F5344CB8AC3E}">
        <p14:creationId xmlns:p14="http://schemas.microsoft.com/office/powerpoint/2010/main" val="40998920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2133600"/>
            <a:ext cx="8229600" cy="2743200"/>
          </a:xfrm>
        </p:spPr>
        <p:txBody>
          <a:bodyPr>
            <a:normAutofit fontScale="92500" lnSpcReduction="20000"/>
          </a:bodyPr>
          <a:lstStyle/>
          <a:p>
            <a:pPr marL="0" indent="0" algn="ctr">
              <a:lnSpc>
                <a:spcPct val="114000"/>
              </a:lnSpc>
              <a:buNone/>
            </a:pPr>
            <a:r>
              <a:rPr lang="en-US" sz="5400" b="1" i="1" dirty="0"/>
              <a:t>Having the talk of a lifetime </a:t>
            </a:r>
          </a:p>
          <a:p>
            <a:pPr marL="0" indent="0" algn="ctr">
              <a:lnSpc>
                <a:spcPct val="114000"/>
              </a:lnSpc>
              <a:buNone/>
            </a:pPr>
            <a:r>
              <a:rPr lang="en-US" sz="5400" b="1" i="1" dirty="0"/>
              <a:t>can make the difference </a:t>
            </a:r>
          </a:p>
          <a:p>
            <a:pPr marL="0" indent="0" algn="ctr">
              <a:lnSpc>
                <a:spcPct val="114000"/>
              </a:lnSpc>
              <a:buNone/>
            </a:pPr>
            <a:r>
              <a:rPr lang="en-US" sz="5400" b="1" i="1" dirty="0"/>
              <a:t>of a lifetime</a:t>
            </a:r>
            <a:r>
              <a:rPr lang="en-US" sz="5800" b="1" i="1" dirty="0"/>
              <a:t>.</a:t>
            </a:r>
          </a:p>
        </p:txBody>
      </p:sp>
      <p:sp>
        <p:nvSpPr>
          <p:cNvPr id="5" name="Slide Number Placeholder 4"/>
          <p:cNvSpPr>
            <a:spLocks noGrp="1"/>
          </p:cNvSpPr>
          <p:nvPr>
            <p:ph type="sldNum" sz="quarter" idx="12"/>
          </p:nvPr>
        </p:nvSpPr>
        <p:spPr/>
        <p:txBody>
          <a:bodyPr/>
          <a:lstStyle/>
          <a:p>
            <a:fld id="{FA66433E-44B5-49EB-8F02-0FAB106DF33D}" type="slidenum">
              <a:rPr lang="en-US" smtClean="0"/>
              <a:pPr/>
              <a:t>2</a:t>
            </a:fld>
            <a:endParaRPr lang="en-US" dirty="0"/>
          </a:p>
        </p:txBody>
      </p:sp>
      <p:sp>
        <p:nvSpPr>
          <p:cNvPr id="6" name="Footer Placeholder 3"/>
          <p:cNvSpPr>
            <a:spLocks noGrp="1"/>
          </p:cNvSpPr>
          <p:nvPr>
            <p:ph type="ftr" sz="quarter" idx="11"/>
          </p:nvPr>
        </p:nvSpPr>
        <p:spPr>
          <a:xfrm>
            <a:off x="4648200" y="6569076"/>
            <a:ext cx="2895600" cy="365125"/>
          </a:xfrm>
        </p:spPr>
        <p:txBody>
          <a:bodyPr/>
          <a:lstStyle/>
          <a:p>
            <a:r>
              <a:rPr lang="en-US" dirty="0" smtClean="0"/>
              <a:t>www.talkofalifetime.org</a:t>
            </a:r>
            <a:endParaRPr lang="en-US" dirty="0"/>
          </a:p>
        </p:txBody>
      </p:sp>
    </p:spTree>
    <p:extLst>
      <p:ext uri="{BB962C8B-B14F-4D97-AF65-F5344CB8AC3E}">
        <p14:creationId xmlns:p14="http://schemas.microsoft.com/office/powerpoint/2010/main" val="18829576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1578"/>
            <a:ext cx="10972800" cy="685800"/>
          </a:xfrm>
        </p:spPr>
        <p:txBody>
          <a:bodyPr/>
          <a:lstStyle/>
          <a:p>
            <a:r>
              <a:rPr lang="en-US" dirty="0" smtClean="0"/>
              <a:t>Tell me about your…</a:t>
            </a:r>
            <a:endParaRPr lang="en-US" dirty="0"/>
          </a:p>
        </p:txBody>
      </p:sp>
      <p:sp>
        <p:nvSpPr>
          <p:cNvPr id="2" name="Content Placeholder 1"/>
          <p:cNvSpPr>
            <a:spLocks noGrp="1"/>
          </p:cNvSpPr>
          <p:nvPr>
            <p:ph idx="1"/>
          </p:nvPr>
        </p:nvSpPr>
        <p:spPr>
          <a:xfrm>
            <a:off x="457200" y="2286000"/>
            <a:ext cx="10972800" cy="3219736"/>
          </a:xfrm>
        </p:spPr>
        <p:txBody>
          <a:bodyPr anchor="ctr">
            <a:normAutofit/>
          </a:bodyPr>
          <a:lstStyle/>
          <a:p>
            <a:pPr marL="1056393" lvl="7" indent="0">
              <a:lnSpc>
                <a:spcPct val="114000"/>
              </a:lnSpc>
              <a:buNone/>
            </a:pPr>
            <a:endParaRPr lang="en-US" sz="3600" dirty="0" smtClean="0"/>
          </a:p>
          <a:p>
            <a:pPr>
              <a:lnSpc>
                <a:spcPct val="114000"/>
              </a:lnSpc>
            </a:pPr>
            <a:endParaRPr lang="en-US" sz="3200" dirty="0" smtClean="0"/>
          </a:p>
          <a:p>
            <a:pPr marL="0" indent="0">
              <a:buNone/>
            </a:pPr>
            <a:endParaRPr lang="en-US" sz="3200" dirty="0"/>
          </a:p>
        </p:txBody>
      </p:sp>
      <p:sp>
        <p:nvSpPr>
          <p:cNvPr id="6" name="Footer Placeholder 3"/>
          <p:cNvSpPr>
            <a:spLocks noGrp="1"/>
          </p:cNvSpPr>
          <p:nvPr>
            <p:ph type="ftr" sz="quarter" idx="11"/>
          </p:nvPr>
        </p:nvSpPr>
        <p:spPr/>
        <p:txBody>
          <a:bodyPr/>
          <a:lstStyle/>
          <a:p>
            <a:r>
              <a:rPr lang="en-US" dirty="0" smtClean="0"/>
              <a:t>www.talkofalifetime.org</a:t>
            </a:r>
            <a:endParaRPr lang="en-US" dirty="0"/>
          </a:p>
        </p:txBody>
      </p:sp>
      <p:sp>
        <p:nvSpPr>
          <p:cNvPr id="5" name="Slide Number Placeholder 4"/>
          <p:cNvSpPr>
            <a:spLocks noGrp="1"/>
          </p:cNvSpPr>
          <p:nvPr>
            <p:ph type="sldNum" sz="quarter" idx="12"/>
          </p:nvPr>
        </p:nvSpPr>
        <p:spPr/>
        <p:txBody>
          <a:bodyPr/>
          <a:lstStyle/>
          <a:p>
            <a:fld id="{FA66433E-44B5-49EB-8F02-0FAB106DF33D}" type="slidenum">
              <a:rPr lang="en-US" smtClean="0"/>
              <a:pPr/>
              <a:t>3</a:t>
            </a:fld>
            <a:endParaRPr lang="en-US" dirty="0"/>
          </a:p>
        </p:txBody>
      </p:sp>
      <p:sp>
        <p:nvSpPr>
          <p:cNvPr id="38" name="TextBox 37"/>
          <p:cNvSpPr txBox="1"/>
          <p:nvPr/>
        </p:nvSpPr>
        <p:spPr>
          <a:xfrm>
            <a:off x="304800" y="2148879"/>
            <a:ext cx="6926265" cy="3416320"/>
          </a:xfrm>
          <a:prstGeom prst="rect">
            <a:avLst/>
          </a:prstGeom>
          <a:noFill/>
        </p:spPr>
        <p:txBody>
          <a:bodyPr wrap="square" rtlCol="0">
            <a:spAutoFit/>
          </a:bodyPr>
          <a:lstStyle/>
          <a:p>
            <a:pPr lvl="0"/>
            <a:r>
              <a:rPr lang="en-US" sz="3600" dirty="0"/>
              <a:t>Family	</a:t>
            </a:r>
            <a:r>
              <a:rPr lang="en-US" sz="3600" dirty="0" smtClean="0"/>
              <a:t>			Friends</a:t>
            </a:r>
            <a:endParaRPr lang="en-US" sz="3600" dirty="0"/>
          </a:p>
          <a:p>
            <a:pPr lvl="0"/>
            <a:r>
              <a:rPr lang="en-US" sz="3600" dirty="0" smtClean="0"/>
              <a:t>Hopes				Dreams</a:t>
            </a:r>
          </a:p>
          <a:p>
            <a:pPr lvl="0"/>
            <a:r>
              <a:rPr lang="en-US" sz="3600" dirty="0" smtClean="0"/>
              <a:t>Accomplishments		Pleasures</a:t>
            </a:r>
          </a:p>
          <a:p>
            <a:pPr lvl="0"/>
            <a:r>
              <a:rPr lang="en-US" sz="3600" dirty="0" smtClean="0"/>
              <a:t>Talents </a:t>
            </a:r>
            <a:r>
              <a:rPr lang="en-US" sz="3600" dirty="0"/>
              <a:t>	</a:t>
            </a:r>
            <a:r>
              <a:rPr lang="en-US" sz="3600" dirty="0" smtClean="0"/>
              <a:t>			Values</a:t>
            </a:r>
            <a:endParaRPr lang="en-US" sz="3600" dirty="0"/>
          </a:p>
          <a:p>
            <a:pPr lvl="0"/>
            <a:r>
              <a:rPr lang="en-US" sz="3600" dirty="0"/>
              <a:t>Little </a:t>
            </a:r>
            <a:r>
              <a:rPr lang="en-US" sz="3600" dirty="0" smtClean="0"/>
              <a:t>details			Big </a:t>
            </a:r>
            <a:r>
              <a:rPr lang="en-US" sz="3600" dirty="0"/>
              <a:t>events</a:t>
            </a:r>
          </a:p>
          <a:p>
            <a:endParaRPr lang="en-US" sz="3600" dirty="0"/>
          </a:p>
        </p:txBody>
      </p:sp>
      <p:pic>
        <p:nvPicPr>
          <p:cNvPr id="4" name="Picture 3"/>
          <p:cNvPicPr>
            <a:picLocks noChangeAspect="1"/>
          </p:cNvPicPr>
          <p:nvPr/>
        </p:nvPicPr>
        <p:blipFill>
          <a:blip r:embed="rId3"/>
          <a:stretch>
            <a:fillRect/>
          </a:stretch>
        </p:blipFill>
        <p:spPr>
          <a:xfrm>
            <a:off x="7442857" y="2209800"/>
            <a:ext cx="4139543" cy="2725148"/>
          </a:xfrm>
          <a:prstGeom prst="rect">
            <a:avLst/>
          </a:prstGeom>
        </p:spPr>
      </p:pic>
    </p:spTree>
    <p:extLst>
      <p:ext uri="{BB962C8B-B14F-4D97-AF65-F5344CB8AC3E}">
        <p14:creationId xmlns:p14="http://schemas.microsoft.com/office/powerpoint/2010/main" val="3624557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Tell me about</a:t>
            </a:r>
            <a:r>
              <a:rPr lang="is-IS" dirty="0" smtClean="0"/>
              <a:t>…</a:t>
            </a:r>
            <a:endParaRPr lang="en-US" dirty="0"/>
          </a:p>
        </p:txBody>
      </p:sp>
      <p:sp>
        <p:nvSpPr>
          <p:cNvPr id="7" name="Footer Placeholder 3"/>
          <p:cNvSpPr>
            <a:spLocks noGrp="1"/>
          </p:cNvSpPr>
          <p:nvPr>
            <p:ph type="ftr" sz="quarter" idx="11"/>
          </p:nvPr>
        </p:nvSpPr>
        <p:spPr/>
        <p:txBody>
          <a:bodyPr/>
          <a:lstStyle/>
          <a:p>
            <a:r>
              <a:rPr lang="en-US" dirty="0" smtClean="0"/>
              <a:t>www.talkofalifetime.org</a:t>
            </a:r>
            <a:endParaRPr lang="en-US" dirty="0"/>
          </a:p>
        </p:txBody>
      </p:sp>
      <p:sp>
        <p:nvSpPr>
          <p:cNvPr id="6" name="Slide Number Placeholder 5"/>
          <p:cNvSpPr>
            <a:spLocks noGrp="1"/>
          </p:cNvSpPr>
          <p:nvPr>
            <p:ph type="sldNum" sz="quarter" idx="12"/>
          </p:nvPr>
        </p:nvSpPr>
        <p:spPr/>
        <p:txBody>
          <a:bodyPr/>
          <a:lstStyle/>
          <a:p>
            <a:fld id="{FA66433E-44B5-49EB-8F02-0FAB106DF33D}" type="slidenum">
              <a:rPr lang="en-US" smtClean="0"/>
              <a:pPr/>
              <a:t>4</a:t>
            </a:fld>
            <a:endParaRPr lang="en-US" dirty="0"/>
          </a:p>
        </p:txBody>
      </p:sp>
      <p:sp>
        <p:nvSpPr>
          <p:cNvPr id="8" name="Rectangle 7"/>
          <p:cNvSpPr/>
          <p:nvPr/>
        </p:nvSpPr>
        <p:spPr>
          <a:xfrm>
            <a:off x="5537192" y="1934401"/>
            <a:ext cx="2747298" cy="1014884"/>
          </a:xfrm>
          <a:prstGeom prst="rect">
            <a:avLst/>
          </a:prstGeom>
          <a:solidFill>
            <a:schemeClr val="accent2"/>
          </a:solidFill>
          <a:ln>
            <a:solidFill>
              <a:srgbClr val="D5E8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4000"/>
              </a:lnSpc>
            </a:pPr>
            <a:r>
              <a:rPr lang="en-US" sz="3200" dirty="0" smtClean="0">
                <a:solidFill>
                  <a:schemeClr val="tx1"/>
                </a:solidFill>
              </a:rPr>
              <a:t>Graduation</a:t>
            </a:r>
            <a:endParaRPr lang="en-US" sz="3200" dirty="0">
              <a:solidFill>
                <a:schemeClr val="tx1"/>
              </a:solidFill>
            </a:endParaRPr>
          </a:p>
        </p:txBody>
      </p:sp>
      <p:sp>
        <p:nvSpPr>
          <p:cNvPr id="9" name="Rectangle 8"/>
          <p:cNvSpPr/>
          <p:nvPr/>
        </p:nvSpPr>
        <p:spPr>
          <a:xfrm>
            <a:off x="5537192" y="3191907"/>
            <a:ext cx="2747298" cy="1163746"/>
          </a:xfrm>
          <a:prstGeom prst="rect">
            <a:avLst/>
          </a:prstGeom>
          <a:solidFill>
            <a:schemeClr val="accent2"/>
          </a:solidFill>
          <a:ln>
            <a:solidFill>
              <a:srgbClr val="D5E8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4000"/>
              </a:lnSpc>
            </a:pPr>
            <a:r>
              <a:rPr lang="en-US" sz="3200" dirty="0">
                <a:solidFill>
                  <a:schemeClr val="tx1"/>
                </a:solidFill>
              </a:rPr>
              <a:t>A first job</a:t>
            </a:r>
          </a:p>
        </p:txBody>
      </p:sp>
      <p:sp>
        <p:nvSpPr>
          <p:cNvPr id="10" name="Rectangle 9"/>
          <p:cNvSpPr/>
          <p:nvPr/>
        </p:nvSpPr>
        <p:spPr>
          <a:xfrm>
            <a:off x="6945477" y="4524985"/>
            <a:ext cx="2747298" cy="1056879"/>
          </a:xfrm>
          <a:prstGeom prst="rect">
            <a:avLst/>
          </a:prstGeom>
          <a:solidFill>
            <a:schemeClr val="accent2"/>
          </a:solidFill>
          <a:ln>
            <a:solidFill>
              <a:srgbClr val="D5E8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4000"/>
              </a:lnSpc>
            </a:pPr>
            <a:r>
              <a:rPr lang="en-US" sz="3200" dirty="0">
                <a:solidFill>
                  <a:schemeClr val="tx1"/>
                </a:solidFill>
              </a:rPr>
              <a:t>Falling in love</a:t>
            </a:r>
          </a:p>
        </p:txBody>
      </p:sp>
      <p:sp>
        <p:nvSpPr>
          <p:cNvPr id="11" name="Rectangle 10"/>
          <p:cNvSpPr/>
          <p:nvPr/>
        </p:nvSpPr>
        <p:spPr>
          <a:xfrm>
            <a:off x="8508991" y="1934401"/>
            <a:ext cx="2881745" cy="1014884"/>
          </a:xfrm>
          <a:prstGeom prst="rect">
            <a:avLst/>
          </a:prstGeom>
          <a:solidFill>
            <a:schemeClr val="accent2"/>
          </a:solidFill>
          <a:ln>
            <a:solidFill>
              <a:srgbClr val="D5E8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4000"/>
              </a:lnSpc>
            </a:pPr>
            <a:r>
              <a:rPr lang="en-US" sz="3200" dirty="0">
                <a:solidFill>
                  <a:schemeClr val="tx1"/>
                </a:solidFill>
              </a:rPr>
              <a:t>Getting </a:t>
            </a:r>
            <a:r>
              <a:rPr lang="en-US" sz="3200" dirty="0" smtClean="0">
                <a:solidFill>
                  <a:schemeClr val="tx1"/>
                </a:solidFill>
              </a:rPr>
              <a:t>married</a:t>
            </a:r>
            <a:endParaRPr lang="en-US" sz="3200" dirty="0">
              <a:solidFill>
                <a:schemeClr val="tx1"/>
              </a:solidFill>
            </a:endParaRPr>
          </a:p>
        </p:txBody>
      </p:sp>
      <p:sp>
        <p:nvSpPr>
          <p:cNvPr id="12" name="Rectangle 11"/>
          <p:cNvSpPr/>
          <p:nvPr/>
        </p:nvSpPr>
        <p:spPr>
          <a:xfrm>
            <a:off x="8508991" y="3191907"/>
            <a:ext cx="2802781" cy="1163746"/>
          </a:xfrm>
          <a:prstGeom prst="rect">
            <a:avLst/>
          </a:prstGeom>
          <a:solidFill>
            <a:schemeClr val="accent2"/>
          </a:solidFill>
          <a:ln>
            <a:solidFill>
              <a:srgbClr val="D5E8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4000"/>
              </a:lnSpc>
            </a:pPr>
            <a:r>
              <a:rPr lang="en-US" sz="3200" dirty="0">
                <a:solidFill>
                  <a:schemeClr val="tx1"/>
                </a:solidFill>
              </a:rPr>
              <a:t>Having children</a:t>
            </a:r>
          </a:p>
        </p:txBody>
      </p:sp>
      <p:sp>
        <p:nvSpPr>
          <p:cNvPr id="13" name="Oval 12"/>
          <p:cNvSpPr/>
          <p:nvPr/>
        </p:nvSpPr>
        <p:spPr>
          <a:xfrm>
            <a:off x="1371600" y="2360365"/>
            <a:ext cx="3071808" cy="2222755"/>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Life’s big moments</a:t>
            </a:r>
          </a:p>
        </p:txBody>
      </p:sp>
    </p:spTree>
    <p:extLst>
      <p:ext uri="{BB962C8B-B14F-4D97-AF65-F5344CB8AC3E}">
        <p14:creationId xmlns:p14="http://schemas.microsoft.com/office/powerpoint/2010/main" val="23764170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Tell me about</a:t>
            </a:r>
            <a:r>
              <a:rPr lang="is-IS" dirty="0" smtClean="0"/>
              <a:t>…</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83096479"/>
              </p:ext>
            </p:extLst>
          </p:nvPr>
        </p:nvGraphicFramePr>
        <p:xfrm>
          <a:off x="608027" y="1621947"/>
          <a:ext cx="109728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3"/>
          <p:cNvSpPr>
            <a:spLocks noGrp="1"/>
          </p:cNvSpPr>
          <p:nvPr>
            <p:ph type="ftr" sz="quarter" idx="11"/>
          </p:nvPr>
        </p:nvSpPr>
        <p:spPr/>
        <p:txBody>
          <a:bodyPr/>
          <a:lstStyle/>
          <a:p>
            <a:r>
              <a:rPr lang="en-US" dirty="0" smtClean="0"/>
              <a:t>www.talkofalifetime.org</a:t>
            </a:r>
            <a:endParaRPr lang="en-US" dirty="0"/>
          </a:p>
        </p:txBody>
      </p:sp>
      <p:sp>
        <p:nvSpPr>
          <p:cNvPr id="6" name="Slide Number Placeholder 5"/>
          <p:cNvSpPr>
            <a:spLocks noGrp="1"/>
          </p:cNvSpPr>
          <p:nvPr>
            <p:ph type="sldNum" sz="quarter" idx="12"/>
          </p:nvPr>
        </p:nvSpPr>
        <p:spPr/>
        <p:txBody>
          <a:bodyPr/>
          <a:lstStyle/>
          <a:p>
            <a:fld id="{FA66433E-44B5-49EB-8F02-0FAB106DF33D}" type="slidenum">
              <a:rPr lang="en-US" smtClean="0"/>
              <a:pPr/>
              <a:t>5</a:t>
            </a:fld>
            <a:endParaRPr lang="en-US" dirty="0"/>
          </a:p>
        </p:txBody>
      </p:sp>
    </p:spTree>
    <p:extLst>
      <p:ext uri="{BB962C8B-B14F-4D97-AF65-F5344CB8AC3E}">
        <p14:creationId xmlns:p14="http://schemas.microsoft.com/office/powerpoint/2010/main" val="17232580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Just talk… </a:t>
            </a:r>
          </a:p>
        </p:txBody>
      </p:sp>
      <p:sp>
        <p:nvSpPr>
          <p:cNvPr id="2" name="Content Placeholder 1"/>
          <p:cNvSpPr>
            <a:spLocks noGrp="1"/>
          </p:cNvSpPr>
          <p:nvPr>
            <p:ph idx="1"/>
          </p:nvPr>
        </p:nvSpPr>
        <p:spPr>
          <a:xfrm>
            <a:off x="381000" y="1669097"/>
            <a:ext cx="10972800" cy="4572000"/>
          </a:xfrm>
        </p:spPr>
        <p:txBody>
          <a:bodyPr>
            <a:normAutofit/>
          </a:bodyPr>
          <a:lstStyle/>
          <a:p>
            <a:pPr lvl="5">
              <a:spcAft>
                <a:spcPts val="1800"/>
              </a:spcAft>
            </a:pPr>
            <a:r>
              <a:rPr lang="en-US" sz="3200" dirty="0" smtClean="0"/>
              <a:t>What was your most memorable vacation</a:t>
            </a:r>
            <a:r>
              <a:rPr lang="en-US" sz="3200" dirty="0"/>
              <a:t>?</a:t>
            </a:r>
            <a:endParaRPr lang="en-US" sz="3200" dirty="0" smtClean="0"/>
          </a:p>
          <a:p>
            <a:pPr lvl="5">
              <a:spcAft>
                <a:spcPts val="1800"/>
              </a:spcAft>
            </a:pPr>
            <a:r>
              <a:rPr lang="en-US" sz="3200" dirty="0" smtClean="0"/>
              <a:t>What piece of advice do you cherish</a:t>
            </a:r>
            <a:r>
              <a:rPr lang="en-US" sz="3200" dirty="0"/>
              <a:t>?</a:t>
            </a:r>
            <a:endParaRPr lang="en-US" sz="3200" dirty="0" smtClean="0"/>
          </a:p>
          <a:p>
            <a:pPr lvl="5">
              <a:spcAft>
                <a:spcPts val="1800"/>
              </a:spcAft>
            </a:pPr>
            <a:r>
              <a:rPr lang="en-US" sz="3200" dirty="0" smtClean="0"/>
              <a:t>What song reminds you of your spouse?</a:t>
            </a:r>
          </a:p>
          <a:p>
            <a:pPr lvl="5">
              <a:spcAft>
                <a:spcPts val="1800"/>
              </a:spcAft>
            </a:pPr>
            <a:r>
              <a:rPr lang="en-US" sz="3200" dirty="0" smtClean="0"/>
              <a:t>What was your first job? </a:t>
            </a:r>
          </a:p>
        </p:txBody>
      </p:sp>
      <p:sp>
        <p:nvSpPr>
          <p:cNvPr id="6" name="Footer Placeholder 3"/>
          <p:cNvSpPr>
            <a:spLocks noGrp="1"/>
          </p:cNvSpPr>
          <p:nvPr>
            <p:ph type="ftr" sz="quarter" idx="11"/>
          </p:nvPr>
        </p:nvSpPr>
        <p:spPr/>
        <p:txBody>
          <a:bodyPr/>
          <a:lstStyle/>
          <a:p>
            <a:r>
              <a:rPr lang="en-US" dirty="0" smtClean="0"/>
              <a:t>www.talkofalifetime.org</a:t>
            </a:r>
            <a:endParaRPr lang="en-US" dirty="0"/>
          </a:p>
        </p:txBody>
      </p:sp>
      <p:sp>
        <p:nvSpPr>
          <p:cNvPr id="5" name="Slide Number Placeholder 4"/>
          <p:cNvSpPr>
            <a:spLocks noGrp="1"/>
          </p:cNvSpPr>
          <p:nvPr>
            <p:ph type="sldNum" sz="quarter" idx="12"/>
          </p:nvPr>
        </p:nvSpPr>
        <p:spPr/>
        <p:txBody>
          <a:bodyPr/>
          <a:lstStyle/>
          <a:p>
            <a:fld id="{FA66433E-44B5-49EB-8F02-0FAB106DF33D}" type="slidenum">
              <a:rPr lang="en-US" smtClean="0"/>
              <a:pPr/>
              <a:t>6</a:t>
            </a:fld>
            <a:endParaRPr lang="en-US" dirty="0"/>
          </a:p>
        </p:txBody>
      </p:sp>
      <p:pic>
        <p:nvPicPr>
          <p:cNvPr id="7" name="Picture 6"/>
          <p:cNvPicPr>
            <a:picLocks noChangeAspect="1"/>
          </p:cNvPicPr>
          <p:nvPr/>
        </p:nvPicPr>
        <p:blipFill>
          <a:blip r:embed="rId3"/>
          <a:stretch>
            <a:fillRect/>
          </a:stretch>
        </p:blipFill>
        <p:spPr>
          <a:xfrm>
            <a:off x="7772400" y="3657600"/>
            <a:ext cx="3886200" cy="2402723"/>
          </a:xfrm>
          <a:prstGeom prst="rect">
            <a:avLst/>
          </a:prstGeom>
        </p:spPr>
      </p:pic>
    </p:spTree>
    <p:extLst>
      <p:ext uri="{BB962C8B-B14F-4D97-AF65-F5344CB8AC3E}">
        <p14:creationId xmlns:p14="http://schemas.microsoft.com/office/powerpoint/2010/main" val="35046282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endParaRPr lang="en-US" sz="1400" dirty="0" smtClean="0"/>
          </a:p>
          <a:p>
            <a:pPr algn="ctr"/>
            <a:r>
              <a:rPr lang="en-US" sz="4000" smtClean="0"/>
              <a:t>Over </a:t>
            </a:r>
            <a:r>
              <a:rPr lang="en-US" sz="4000" dirty="0" smtClean="0"/>
              <a:t>75% of those surveyed believe that having the </a:t>
            </a:r>
          </a:p>
          <a:p>
            <a:pPr algn="ctr"/>
            <a:r>
              <a:rPr lang="en-US" sz="4000" dirty="0" smtClean="0"/>
              <a:t>Talk of a Lifetime will be meaningful</a:t>
            </a:r>
            <a:r>
              <a:rPr lang="en-US" sz="3200" dirty="0" smtClean="0"/>
              <a:t>.*</a:t>
            </a:r>
          </a:p>
          <a:p>
            <a:pPr algn="ctr"/>
            <a:endParaRPr lang="en-US" sz="4000" dirty="0" smtClean="0"/>
          </a:p>
          <a:p>
            <a:pPr algn="ctr"/>
            <a:endParaRPr lang="en-US" sz="4000" dirty="0" smtClean="0"/>
          </a:p>
          <a:p>
            <a:pPr algn="ctr"/>
            <a:endParaRPr lang="en-US" sz="4000" dirty="0" smtClean="0"/>
          </a:p>
          <a:p>
            <a:pPr algn="r">
              <a:spcBef>
                <a:spcPts val="0"/>
              </a:spcBef>
              <a:spcAft>
                <a:spcPts val="0"/>
              </a:spcAft>
            </a:pPr>
            <a:endParaRPr lang="en-US" sz="1900" b="1" dirty="0" smtClean="0"/>
          </a:p>
          <a:p>
            <a:pPr algn="r">
              <a:spcBef>
                <a:spcPts val="0"/>
              </a:spcBef>
              <a:spcAft>
                <a:spcPts val="0"/>
              </a:spcAft>
            </a:pPr>
            <a:r>
              <a:rPr lang="en-US" sz="1900" b="1" dirty="0" smtClean="0"/>
              <a:t>*2015 </a:t>
            </a:r>
            <a:r>
              <a:rPr lang="en-US" sz="1900" b="1" dirty="0"/>
              <a:t>Funeral and Memorial Information Council (FAMIC) </a:t>
            </a:r>
            <a:endParaRPr lang="en-US" sz="1900" dirty="0"/>
          </a:p>
          <a:p>
            <a:pPr algn="r">
              <a:spcBef>
                <a:spcPts val="0"/>
              </a:spcBef>
              <a:spcAft>
                <a:spcPts val="0"/>
              </a:spcAft>
            </a:pPr>
            <a:r>
              <a:rPr lang="en-US" sz="1900" b="1" dirty="0"/>
              <a:t>Study of American Attitudes </a:t>
            </a:r>
            <a:r>
              <a:rPr lang="en-US" sz="1900" b="1" dirty="0" smtClean="0"/>
              <a:t>Toward Ritualization </a:t>
            </a:r>
            <a:r>
              <a:rPr lang="en-US" sz="1900" b="1" dirty="0"/>
              <a:t>and Memorialization</a:t>
            </a:r>
            <a:endParaRPr lang="en-US" sz="1900" dirty="0"/>
          </a:p>
          <a:p>
            <a:pPr algn="ctr"/>
            <a:endParaRPr lang="en-US" sz="4000" dirty="0"/>
          </a:p>
        </p:txBody>
      </p:sp>
      <p:sp>
        <p:nvSpPr>
          <p:cNvPr id="4" name="Footer Placeholder 3"/>
          <p:cNvSpPr>
            <a:spLocks noGrp="1"/>
          </p:cNvSpPr>
          <p:nvPr>
            <p:ph type="ftr" sz="quarter" idx="11"/>
          </p:nvPr>
        </p:nvSpPr>
        <p:spPr/>
        <p:txBody>
          <a:bodyPr/>
          <a:lstStyle/>
          <a:p>
            <a:r>
              <a:rPr lang="en-US" smtClean="0">
                <a:solidFill>
                  <a:srgbClr val="636466"/>
                </a:solidFill>
              </a:rPr>
              <a:t>talkofalifetime.org</a:t>
            </a:r>
            <a:endParaRPr lang="en-US" dirty="0">
              <a:solidFill>
                <a:srgbClr val="636466"/>
              </a:solidFill>
            </a:endParaRPr>
          </a:p>
        </p:txBody>
      </p:sp>
      <p:sp>
        <p:nvSpPr>
          <p:cNvPr id="5" name="Slide Number Placeholder 4"/>
          <p:cNvSpPr>
            <a:spLocks noGrp="1"/>
          </p:cNvSpPr>
          <p:nvPr>
            <p:ph type="sldNum" sz="quarter" idx="12"/>
          </p:nvPr>
        </p:nvSpPr>
        <p:spPr/>
        <p:txBody>
          <a:bodyPr/>
          <a:lstStyle/>
          <a:p>
            <a:fld id="{5CA65D9D-EC5E-40C8-9746-461D5B904DA5}" type="slidenum">
              <a:rPr lang="en-US" smtClean="0">
                <a:solidFill>
                  <a:srgbClr val="636466"/>
                </a:solidFill>
              </a:rPr>
              <a:pPr/>
              <a:t>7</a:t>
            </a:fld>
            <a:endParaRPr lang="en-US" dirty="0">
              <a:solidFill>
                <a:srgbClr val="636466"/>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090" y="2971800"/>
            <a:ext cx="2850023" cy="2850023"/>
          </a:xfrm>
          <a:prstGeom prst="rect">
            <a:avLst/>
          </a:prstGeom>
          <a:noFill/>
          <a:ln>
            <a:noFill/>
          </a:ln>
        </p:spPr>
      </p:pic>
    </p:spTree>
    <p:extLst>
      <p:ext uri="{BB962C8B-B14F-4D97-AF65-F5344CB8AC3E}">
        <p14:creationId xmlns:p14="http://schemas.microsoft.com/office/powerpoint/2010/main" val="1212992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p:cNvSpPr>
            <a:spLocks noGrp="1"/>
          </p:cNvSpPr>
          <p:nvPr>
            <p:ph type="ftr" sz="quarter" idx="11"/>
          </p:nvPr>
        </p:nvSpPr>
        <p:spPr/>
        <p:txBody>
          <a:bodyPr/>
          <a:lstStyle/>
          <a:p>
            <a:r>
              <a:rPr lang="en-US" dirty="0" smtClean="0"/>
              <a:t>www.talkofalifetime.org</a:t>
            </a:r>
            <a:endParaRPr lang="en-US" dirty="0"/>
          </a:p>
        </p:txBody>
      </p:sp>
      <p:sp>
        <p:nvSpPr>
          <p:cNvPr id="5" name="Slide Number Placeholder 4"/>
          <p:cNvSpPr>
            <a:spLocks noGrp="1"/>
          </p:cNvSpPr>
          <p:nvPr>
            <p:ph type="sldNum" sz="quarter" idx="12"/>
          </p:nvPr>
        </p:nvSpPr>
        <p:spPr/>
        <p:txBody>
          <a:bodyPr/>
          <a:lstStyle/>
          <a:p>
            <a:fld id="{FA66433E-44B5-49EB-8F02-0FAB106DF33D}" type="slidenum">
              <a:rPr lang="en-US" smtClean="0"/>
              <a:pPr/>
              <a:t>8</a:t>
            </a:fld>
            <a:endParaRPr lang="en-US" dirty="0"/>
          </a:p>
        </p:txBody>
      </p:sp>
      <p:graphicFrame>
        <p:nvGraphicFramePr>
          <p:cNvPr id="4" name="Diagram 3"/>
          <p:cNvGraphicFramePr/>
          <p:nvPr>
            <p:extLst>
              <p:ext uri="{D42A27DB-BD31-4B8C-83A1-F6EECF244321}">
                <p14:modId xmlns:p14="http://schemas.microsoft.com/office/powerpoint/2010/main" val="449511306"/>
              </p:ext>
            </p:extLst>
          </p:nvPr>
        </p:nvGraphicFramePr>
        <p:xfrm>
          <a:off x="2286000" y="1600200"/>
          <a:ext cx="7772401" cy="45547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89919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Conversations may start this way</a:t>
            </a:r>
            <a:r>
              <a:rPr lang="is-IS" dirty="0" smtClean="0"/>
              <a:t>…</a:t>
            </a:r>
            <a:endParaRPr lang="en-US" dirty="0"/>
          </a:p>
        </p:txBody>
      </p:sp>
      <p:sp>
        <p:nvSpPr>
          <p:cNvPr id="2" name="Content Placeholder 1"/>
          <p:cNvSpPr>
            <a:spLocks noGrp="1"/>
          </p:cNvSpPr>
          <p:nvPr>
            <p:ph idx="1"/>
          </p:nvPr>
        </p:nvSpPr>
        <p:spPr/>
        <p:txBody>
          <a:bodyPr>
            <a:normAutofit/>
          </a:bodyPr>
          <a:lstStyle/>
          <a:p>
            <a:pPr marL="457200" lvl="1" indent="-306388"/>
            <a:endParaRPr lang="en-US" sz="1600" i="1" dirty="0" smtClean="0"/>
          </a:p>
          <a:p>
            <a:pPr marL="457200" lvl="1" indent="-306388"/>
            <a:r>
              <a:rPr lang="en-US" sz="3200" i="1" dirty="0" smtClean="0"/>
              <a:t>“I have always liked this photo of you and uncle Tom.  Tell me about where it was taken.”</a:t>
            </a:r>
          </a:p>
          <a:p>
            <a:pPr marL="457200" lvl="1" indent="-306388"/>
            <a:endParaRPr lang="en-US" sz="1600" i="1" dirty="0"/>
          </a:p>
          <a:p>
            <a:pPr marL="457200" lvl="1" indent="-306388"/>
            <a:r>
              <a:rPr lang="en-US" sz="3200" i="1" dirty="0" smtClean="0"/>
              <a:t>“I know you and your friends always hung out at Benny’s Diner in high school. Has it changed much?”</a:t>
            </a:r>
            <a:endParaRPr lang="en-US" sz="3200" i="1" dirty="0"/>
          </a:p>
        </p:txBody>
      </p:sp>
      <p:sp>
        <p:nvSpPr>
          <p:cNvPr id="6" name="Footer Placeholder 3"/>
          <p:cNvSpPr>
            <a:spLocks noGrp="1"/>
          </p:cNvSpPr>
          <p:nvPr>
            <p:ph type="ftr" sz="quarter" idx="11"/>
          </p:nvPr>
        </p:nvSpPr>
        <p:spPr/>
        <p:txBody>
          <a:bodyPr/>
          <a:lstStyle/>
          <a:p>
            <a:r>
              <a:rPr lang="en-US" dirty="0" smtClean="0"/>
              <a:t>www.talkofalifetime.org</a:t>
            </a:r>
            <a:endParaRPr lang="en-US" dirty="0"/>
          </a:p>
        </p:txBody>
      </p:sp>
      <p:sp>
        <p:nvSpPr>
          <p:cNvPr id="5" name="Slide Number Placeholder 4"/>
          <p:cNvSpPr>
            <a:spLocks noGrp="1"/>
          </p:cNvSpPr>
          <p:nvPr>
            <p:ph type="sldNum" sz="quarter" idx="12"/>
          </p:nvPr>
        </p:nvSpPr>
        <p:spPr/>
        <p:txBody>
          <a:bodyPr/>
          <a:lstStyle/>
          <a:p>
            <a:fld id="{FA66433E-44B5-49EB-8F02-0FAB106DF33D}" type="slidenum">
              <a:rPr lang="en-US" smtClean="0"/>
              <a:pPr/>
              <a:t>9</a:t>
            </a:fld>
            <a:endParaRPr lang="en-US" dirty="0"/>
          </a:p>
        </p:txBody>
      </p:sp>
      <p:pic>
        <p:nvPicPr>
          <p:cNvPr id="4" name="Picture 3"/>
          <p:cNvPicPr>
            <a:picLocks noChangeAspect="1"/>
          </p:cNvPicPr>
          <p:nvPr/>
        </p:nvPicPr>
        <p:blipFill rotWithShape="1">
          <a:blip r:embed="rId3"/>
          <a:srcRect r="17485"/>
          <a:stretch/>
        </p:blipFill>
        <p:spPr>
          <a:xfrm>
            <a:off x="8351983" y="4236720"/>
            <a:ext cx="3228844" cy="2011680"/>
          </a:xfrm>
          <a:prstGeom prst="rect">
            <a:avLst/>
          </a:prstGeom>
        </p:spPr>
      </p:pic>
    </p:spTree>
    <p:extLst>
      <p:ext uri="{BB962C8B-B14F-4D97-AF65-F5344CB8AC3E}">
        <p14:creationId xmlns:p14="http://schemas.microsoft.com/office/powerpoint/2010/main" val="4223852866"/>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FAMIC">
      <a:dk1>
        <a:srgbClr val="231F20"/>
      </a:dk1>
      <a:lt1>
        <a:srgbClr val="FFFFFF"/>
      </a:lt1>
      <a:dk2>
        <a:srgbClr val="636466"/>
      </a:dk2>
      <a:lt2>
        <a:srgbClr val="D5E8C1"/>
      </a:lt2>
      <a:accent1>
        <a:srgbClr val="FFD400"/>
      </a:accent1>
      <a:accent2>
        <a:srgbClr val="BAD891"/>
      </a:accent2>
      <a:accent3>
        <a:srgbClr val="8FC0DF"/>
      </a:accent3>
      <a:accent4>
        <a:srgbClr val="A7A9AC"/>
      </a:accent4>
      <a:accent5>
        <a:srgbClr val="7FBB42"/>
      </a:accent5>
      <a:accent6>
        <a:srgbClr val="231F20"/>
      </a:accent6>
      <a:hlink>
        <a:srgbClr val="7FBB42"/>
      </a:hlink>
      <a:folHlink>
        <a:srgbClr val="D5E8C1"/>
      </a:folHlink>
    </a:clrScheme>
    <a:fontScheme name="FAMIC">
      <a:majorFont>
        <a:latin typeface="Gill Sans MT"/>
        <a:ea typeface=""/>
        <a:cs typeface=""/>
      </a:majorFont>
      <a:minorFont>
        <a:latin typeface="Gill Sans MT"/>
        <a:ea typeface=""/>
        <a:cs typeface=""/>
      </a:minorFont>
    </a:fontScheme>
    <a:fmtScheme name="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HTTOAL Webinars.potx" id="{E9E2B674-84E6-413F-970C-81810CCD4279}" vid="{C92DD8A3-3F3E-4154-BDDD-7C342799E3E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CE2C8CD5681F645BE561948B352C1A4" ma:contentTypeVersion="1" ma:contentTypeDescription="Create a new document." ma:contentTypeScope="" ma:versionID="bd781f6a7b7f4bd00cc39f611d7b3b94">
  <xsd:schema xmlns:xsd="http://www.w3.org/2001/XMLSchema" xmlns:xs="http://www.w3.org/2001/XMLSchema" xmlns:p="http://schemas.microsoft.com/office/2006/metadata/properties" xmlns:ns3="8c1cad91-ca26-4d22-a0e6-e4785a5c1659" targetNamespace="http://schemas.microsoft.com/office/2006/metadata/properties" ma:root="true" ma:fieldsID="f1ccc8bd5dcff2b0a4bca066656103ed" ns3:_="">
    <xsd:import namespace="8c1cad91-ca26-4d22-a0e6-e4785a5c1659"/>
    <xsd:element name="properties">
      <xsd:complexType>
        <xsd:sequence>
          <xsd:element name="documentManagement">
            <xsd:complexType>
              <xsd:all>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1cad91-ca26-4d22-a0e6-e4785a5c165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578906E-386A-4FDA-A855-F0998580CF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1cad91-ca26-4d22-a0e6-e4785a5c16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C32DBAE-DE66-4056-8703-CC0DA56AE90C}">
  <ds:schemaRefs>
    <ds:schemaRef ds:uri="http://schemas.microsoft.com/sharepoint/v3/contenttype/forms"/>
  </ds:schemaRefs>
</ds:datastoreItem>
</file>

<file path=customXml/itemProps3.xml><?xml version="1.0" encoding="utf-8"?>
<ds:datastoreItem xmlns:ds="http://schemas.openxmlformats.org/officeDocument/2006/customXml" ds:itemID="{8B30B76B-3443-4127-93B1-2FBF52A2C97B}">
  <ds:schemaRefs>
    <ds:schemaRef ds:uri="http://www.w3.org/XML/1998/namespace"/>
    <ds:schemaRef ds:uri="http://purl.org/dc/terms/"/>
    <ds:schemaRef ds:uri="http://purl.org/dc/dcmitype/"/>
    <ds:schemaRef ds:uri="8c1cad91-ca26-4d22-a0e6-e4785a5c1659"/>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2853</TotalTime>
  <Words>2599</Words>
  <Application>Microsoft Office PowerPoint</Application>
  <PresentationFormat>Widescreen</PresentationFormat>
  <Paragraphs>274</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Calibri</vt:lpstr>
      <vt:lpstr>Courier New</vt:lpstr>
      <vt:lpstr>Gill Sans MT</vt:lpstr>
      <vt:lpstr>Retrospect</vt:lpstr>
      <vt:lpstr>Date – Event/Venue Name</vt:lpstr>
      <vt:lpstr>PowerPoint Presentation</vt:lpstr>
      <vt:lpstr>Tell me about your…</vt:lpstr>
      <vt:lpstr>Tell me about…</vt:lpstr>
      <vt:lpstr>Tell me about…</vt:lpstr>
      <vt:lpstr>Just talk… </vt:lpstr>
      <vt:lpstr>PowerPoint Presentation</vt:lpstr>
      <vt:lpstr>PowerPoint Presentation</vt:lpstr>
      <vt:lpstr>Conversations may start this way…</vt:lpstr>
      <vt:lpstr>Conversations may start this way…</vt:lpstr>
      <vt:lpstr>Conversations may start this way…</vt:lpstr>
      <vt:lpstr>Listen…      …and share</vt:lpstr>
      <vt:lpstr>PowerPoint Presentation</vt:lpstr>
      <vt:lpstr>PowerPoint Presentation</vt:lpstr>
      <vt:lpstr>PowerPoint Presentation</vt:lpstr>
      <vt:lpstr>Having the talk of a lifetime can make the difference of a lifetime. </vt:lpstr>
      <vt:lpstr>Thank You!</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cori@springboardbrand.com</dc:creator>
  <cp:keywords>Have the Talk of a Lifetime</cp:keywords>
  <cp:lastModifiedBy>Kathryn Pratscher</cp:lastModifiedBy>
  <cp:revision>187</cp:revision>
  <cp:lastPrinted>2016-03-01T16:03:58Z</cp:lastPrinted>
  <dcterms:created xsi:type="dcterms:W3CDTF">2013-05-14T21:12:57Z</dcterms:created>
  <dcterms:modified xsi:type="dcterms:W3CDTF">2016-03-14T15:35:53Z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0x0101008CE2C8CD5681F645BE561948B352C1A4</vt:lpwstr>
  </property>
</Properties>
</file>